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8" r:id="rId2"/>
    <p:sldId id="263" r:id="rId3"/>
    <p:sldId id="260" r:id="rId4"/>
    <p:sldId id="261" r:id="rId5"/>
    <p:sldId id="264" r:id="rId6"/>
    <p:sldId id="265" r:id="rId7"/>
    <p:sldId id="266" r:id="rId8"/>
    <p:sldId id="267" r:id="rId9"/>
    <p:sldId id="268" r:id="rId10"/>
    <p:sldId id="269" r:id="rId11"/>
    <p:sldId id="270" r:id="rId12"/>
    <p:sldId id="271" r:id="rId13"/>
    <p:sldId id="272" r:id="rId14"/>
  </p:sldIdLst>
  <p:sldSz cx="12193588" cy="6858000"/>
  <p:notesSz cx="6858000" cy="9144000"/>
  <p:defaultTextStyle>
    <a:defPPr>
      <a:defRPr lang="es-ES"/>
    </a:defPPr>
    <a:lvl1pPr marL="0" algn="l" defTabSz="562198" rtl="0" eaLnBrk="1" latinLnBrk="0" hangingPunct="1">
      <a:defRPr sz="2266" kern="1200">
        <a:solidFill>
          <a:schemeClr val="tx1"/>
        </a:solidFill>
        <a:latin typeface="+mn-lt"/>
        <a:ea typeface="+mn-ea"/>
        <a:cs typeface="+mn-cs"/>
      </a:defRPr>
    </a:lvl1pPr>
    <a:lvl2pPr marL="562198" algn="l" defTabSz="562198" rtl="0" eaLnBrk="1" latinLnBrk="0" hangingPunct="1">
      <a:defRPr sz="2266" kern="1200">
        <a:solidFill>
          <a:schemeClr val="tx1"/>
        </a:solidFill>
        <a:latin typeface="+mn-lt"/>
        <a:ea typeface="+mn-ea"/>
        <a:cs typeface="+mn-cs"/>
      </a:defRPr>
    </a:lvl2pPr>
    <a:lvl3pPr marL="1124395" algn="l" defTabSz="562198" rtl="0" eaLnBrk="1" latinLnBrk="0" hangingPunct="1">
      <a:defRPr sz="2266" kern="1200">
        <a:solidFill>
          <a:schemeClr val="tx1"/>
        </a:solidFill>
        <a:latin typeface="+mn-lt"/>
        <a:ea typeface="+mn-ea"/>
        <a:cs typeface="+mn-cs"/>
      </a:defRPr>
    </a:lvl3pPr>
    <a:lvl4pPr marL="1686592" algn="l" defTabSz="562198" rtl="0" eaLnBrk="1" latinLnBrk="0" hangingPunct="1">
      <a:defRPr sz="2266" kern="1200">
        <a:solidFill>
          <a:schemeClr val="tx1"/>
        </a:solidFill>
        <a:latin typeface="+mn-lt"/>
        <a:ea typeface="+mn-ea"/>
        <a:cs typeface="+mn-cs"/>
      </a:defRPr>
    </a:lvl4pPr>
    <a:lvl5pPr marL="2248788" algn="l" defTabSz="562198" rtl="0" eaLnBrk="1" latinLnBrk="0" hangingPunct="1">
      <a:defRPr sz="2266" kern="1200">
        <a:solidFill>
          <a:schemeClr val="tx1"/>
        </a:solidFill>
        <a:latin typeface="+mn-lt"/>
        <a:ea typeface="+mn-ea"/>
        <a:cs typeface="+mn-cs"/>
      </a:defRPr>
    </a:lvl5pPr>
    <a:lvl6pPr marL="2810986" algn="l" defTabSz="562198" rtl="0" eaLnBrk="1" latinLnBrk="0" hangingPunct="1">
      <a:defRPr sz="2266" kern="1200">
        <a:solidFill>
          <a:schemeClr val="tx1"/>
        </a:solidFill>
        <a:latin typeface="+mn-lt"/>
        <a:ea typeface="+mn-ea"/>
        <a:cs typeface="+mn-cs"/>
      </a:defRPr>
    </a:lvl6pPr>
    <a:lvl7pPr marL="3373183" algn="l" defTabSz="562198" rtl="0" eaLnBrk="1" latinLnBrk="0" hangingPunct="1">
      <a:defRPr sz="2266" kern="1200">
        <a:solidFill>
          <a:schemeClr val="tx1"/>
        </a:solidFill>
        <a:latin typeface="+mn-lt"/>
        <a:ea typeface="+mn-ea"/>
        <a:cs typeface="+mn-cs"/>
      </a:defRPr>
    </a:lvl7pPr>
    <a:lvl8pPr marL="3935381" algn="l" defTabSz="562198" rtl="0" eaLnBrk="1" latinLnBrk="0" hangingPunct="1">
      <a:defRPr sz="2266" kern="1200">
        <a:solidFill>
          <a:schemeClr val="tx1"/>
        </a:solidFill>
        <a:latin typeface="+mn-lt"/>
        <a:ea typeface="+mn-ea"/>
        <a:cs typeface="+mn-cs"/>
      </a:defRPr>
    </a:lvl8pPr>
    <a:lvl9pPr marL="4497579" algn="l" defTabSz="562198" rtl="0" eaLnBrk="1" latinLnBrk="0" hangingPunct="1">
      <a:defRPr sz="2266"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1" userDrawn="1">
          <p15:clr>
            <a:srgbClr val="A4A3A4"/>
          </p15:clr>
        </p15:guide>
        <p15:guide id="2" pos="38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2C4305-00A4-4829-A71B-05F2E5341D29}" v="2" dt="2025-08-28T19:07:51.5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26"/>
    <p:restoredTop sz="94666"/>
  </p:normalViewPr>
  <p:slideViewPr>
    <p:cSldViewPr snapToGrid="0" snapToObjects="1">
      <p:cViewPr varScale="1">
        <p:scale>
          <a:sx n="64" d="100"/>
          <a:sy n="64" d="100"/>
        </p:scale>
        <p:origin x="1044" y="78"/>
      </p:cViewPr>
      <p:guideLst>
        <p:guide orient="horz" pos="2161"/>
        <p:guide pos="384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rlos Daniel Culma Perdomo" userId="47f05877850629f2" providerId="LiveId" clId="{0A2C4305-00A4-4829-A71B-05F2E5341D29}"/>
    <pc:docChg chg="custSel modSld">
      <pc:chgData name="Carlos Daniel Culma Perdomo" userId="47f05877850629f2" providerId="LiveId" clId="{0A2C4305-00A4-4829-A71B-05F2E5341D29}" dt="2025-08-28T19:08:37.514" v="18" actId="1076"/>
      <pc:docMkLst>
        <pc:docMk/>
      </pc:docMkLst>
      <pc:sldChg chg="addSp delSp modSp mod">
        <pc:chgData name="Carlos Daniel Culma Perdomo" userId="47f05877850629f2" providerId="LiveId" clId="{0A2C4305-00A4-4829-A71B-05F2E5341D29}" dt="2025-08-28T19:06:36.482" v="9" actId="14100"/>
        <pc:sldMkLst>
          <pc:docMk/>
          <pc:sldMk cId="2458560144" sldId="270"/>
        </pc:sldMkLst>
        <pc:spChg chg="add del mod">
          <ac:chgData name="Carlos Daniel Culma Perdomo" userId="47f05877850629f2" providerId="LiveId" clId="{0A2C4305-00A4-4829-A71B-05F2E5341D29}" dt="2025-08-28T19:06:26.535" v="5" actId="478"/>
          <ac:spMkLst>
            <pc:docMk/>
            <pc:sldMk cId="2458560144" sldId="270"/>
            <ac:spMk id="6" creationId="{1037BB9A-BEFE-52E0-8E58-76E064C226CE}"/>
          </ac:spMkLst>
        </pc:spChg>
        <pc:picChg chg="add mod">
          <ac:chgData name="Carlos Daniel Culma Perdomo" userId="47f05877850629f2" providerId="LiveId" clId="{0A2C4305-00A4-4829-A71B-05F2E5341D29}" dt="2025-08-28T19:06:36.482" v="9" actId="14100"/>
          <ac:picMkLst>
            <pc:docMk/>
            <pc:sldMk cId="2458560144" sldId="270"/>
            <ac:picMk id="5" creationId="{456C9E14-3C7B-3765-7810-DA3E177EFA5A}"/>
          </ac:picMkLst>
        </pc:picChg>
      </pc:sldChg>
      <pc:sldChg chg="addSp delSp modSp mod">
        <pc:chgData name="Carlos Daniel Culma Perdomo" userId="47f05877850629f2" providerId="LiveId" clId="{0A2C4305-00A4-4829-A71B-05F2E5341D29}" dt="2025-08-28T19:08:37.514" v="18" actId="1076"/>
        <pc:sldMkLst>
          <pc:docMk/>
          <pc:sldMk cId="73315063" sldId="271"/>
        </pc:sldMkLst>
        <pc:spChg chg="add del mod">
          <ac:chgData name="Carlos Daniel Culma Perdomo" userId="47f05877850629f2" providerId="LiveId" clId="{0A2C4305-00A4-4829-A71B-05F2E5341D29}" dt="2025-08-28T19:08:14.062" v="12" actId="478"/>
          <ac:spMkLst>
            <pc:docMk/>
            <pc:sldMk cId="73315063" sldId="271"/>
            <ac:spMk id="6" creationId="{D7812D5D-1DF7-43C1-2C43-ED57ECA3E03E}"/>
          </ac:spMkLst>
        </pc:spChg>
        <pc:picChg chg="add mod">
          <ac:chgData name="Carlos Daniel Culma Perdomo" userId="47f05877850629f2" providerId="LiveId" clId="{0A2C4305-00A4-4829-A71B-05F2E5341D29}" dt="2025-08-28T19:08:37.514" v="18" actId="1076"/>
          <ac:picMkLst>
            <pc:docMk/>
            <pc:sldMk cId="73315063" sldId="271"/>
            <ac:picMk id="5" creationId="{0A78A089-085A-EDEB-CA13-C40701AB4F56}"/>
          </ac:picMkLst>
        </pc:picChg>
      </pc:sldChg>
    </pc:docChg>
  </pc:docChgLst>
</pc:chgInfo>
</file>

<file path=ppt/media/image1.jpg>
</file>

<file path=ppt/media/image10.JPG>
</file>

<file path=ppt/media/image11.png>
</file>

<file path=ppt/media/image12.jpg>
</file>

<file path=ppt/media/image13.jpg>
</file>

<file path=ppt/media/image14.jpg>
</file>

<file path=ppt/media/image15.jpeg>
</file>

<file path=ppt/media/image16.jpg>
</file>

<file path=ppt/media/image17.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6479E7-42F2-48A8-961A-E6609B6DD884}" type="datetimeFigureOut">
              <a:rPr lang="es-CO" smtClean="0"/>
              <a:t>28/08/2025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2B62A8-DA64-4F32-9D4A-EFB99690AF2F}" type="slidenum">
              <a:rPr lang="es-CO" smtClean="0"/>
              <a:t>‹Nº›</a:t>
            </a:fld>
            <a:endParaRPr lang="es-CO"/>
          </a:p>
        </p:txBody>
      </p:sp>
    </p:spTree>
    <p:extLst>
      <p:ext uri="{BB962C8B-B14F-4D97-AF65-F5344CB8AC3E}">
        <p14:creationId xmlns:p14="http://schemas.microsoft.com/office/powerpoint/2010/main" val="712000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E22B62A8-DA64-4F32-9D4A-EFB99690AF2F}" type="slidenum">
              <a:rPr lang="es-CO" smtClean="0"/>
              <a:t>6</a:t>
            </a:fld>
            <a:endParaRPr lang="es-CO"/>
          </a:p>
        </p:txBody>
      </p:sp>
    </p:spTree>
    <p:extLst>
      <p:ext uri="{BB962C8B-B14F-4D97-AF65-F5344CB8AC3E}">
        <p14:creationId xmlns:p14="http://schemas.microsoft.com/office/powerpoint/2010/main" val="31325760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E22B62A8-DA64-4F32-9D4A-EFB99690AF2F}" type="slidenum">
              <a:rPr lang="es-CO" smtClean="0"/>
              <a:t>9</a:t>
            </a:fld>
            <a:endParaRPr lang="es-CO"/>
          </a:p>
        </p:txBody>
      </p:sp>
    </p:spTree>
    <p:extLst>
      <p:ext uri="{BB962C8B-B14F-4D97-AF65-F5344CB8AC3E}">
        <p14:creationId xmlns:p14="http://schemas.microsoft.com/office/powerpoint/2010/main" val="37381744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pic>
        <p:nvPicPr>
          <p:cNvPr id="11" name="Imagen 10">
            <a:extLst>
              <a:ext uri="{FF2B5EF4-FFF2-40B4-BE49-F238E27FC236}">
                <a16:creationId xmlns:a16="http://schemas.microsoft.com/office/drawing/2014/main" id="{DB08DA41-61FB-244B-A279-91BD97CDB07A}"/>
              </a:ext>
            </a:extLst>
          </p:cNvPr>
          <p:cNvPicPr>
            <a:picLocks noChangeAspect="1"/>
          </p:cNvPicPr>
          <p:nvPr userDrawn="1"/>
        </p:nvPicPr>
        <p:blipFill>
          <a:blip r:embed="rId2"/>
          <a:srcRect/>
          <a:stretch/>
        </p:blipFill>
        <p:spPr>
          <a:xfrm>
            <a:off x="794" y="0"/>
            <a:ext cx="12192000" cy="6858000"/>
          </a:xfrm>
          <a:prstGeom prst="rect">
            <a:avLst/>
          </a:prstGeom>
        </p:spPr>
      </p:pic>
    </p:spTree>
    <p:extLst>
      <p:ext uri="{BB962C8B-B14F-4D97-AF65-F5344CB8AC3E}">
        <p14:creationId xmlns:p14="http://schemas.microsoft.com/office/powerpoint/2010/main" val="110169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a:xfrm>
            <a:off x="609681" y="274638"/>
            <a:ext cx="10974230" cy="1143000"/>
          </a:xfrm>
          <a:prstGeom prst="rect">
            <a:avLst/>
          </a:prstGeom>
        </p:spPr>
        <p:txBody>
          <a:bodyPr/>
          <a:lstStyle/>
          <a:p>
            <a:r>
              <a:rPr lang="es-ES_tradnl"/>
              <a:t>Clic para editar título</a:t>
            </a:r>
            <a:endParaRPr lang="es-ES"/>
          </a:p>
        </p:txBody>
      </p:sp>
      <p:sp>
        <p:nvSpPr>
          <p:cNvPr id="3" name="Marcador de texto vertical 2"/>
          <p:cNvSpPr>
            <a:spLocks noGrp="1"/>
          </p:cNvSpPr>
          <p:nvPr>
            <p:ph type="body" orient="vert" idx="1"/>
          </p:nvPr>
        </p:nvSpPr>
        <p:spPr>
          <a:xfrm>
            <a:off x="609681" y="1600200"/>
            <a:ext cx="10974230" cy="4525963"/>
          </a:xfrm>
          <a:prstGeom prst="rect">
            <a:avLst/>
          </a:prstGeo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28/08/2025</a:t>
            </a:fld>
            <a:endParaRPr lang="es-ES"/>
          </a:p>
        </p:txBody>
      </p:sp>
      <p:sp>
        <p:nvSpPr>
          <p:cNvPr id="5" name="Marcador de pie de página 4"/>
          <p:cNvSpPr>
            <a:spLocks noGrp="1"/>
          </p:cNvSpPr>
          <p:nvPr>
            <p:ph type="ftr" sz="quarter" idx="11"/>
          </p:nvPr>
        </p:nvSpPr>
        <p:spPr>
          <a:xfrm>
            <a:off x="4166144" y="6356352"/>
            <a:ext cx="3861303" cy="365124"/>
          </a:xfrm>
          <a:prstGeom prst="rect">
            <a:avLst/>
          </a:prstGeom>
        </p:spPr>
        <p:txBody>
          <a:bodyPr/>
          <a:lstStyle/>
          <a:p>
            <a:endParaRPr lang="es-ES"/>
          </a:p>
        </p:txBody>
      </p:sp>
      <p:sp>
        <p:nvSpPr>
          <p:cNvPr id="6" name="Marcador de número de diapositiva 5"/>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40672716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40352" y="274638"/>
            <a:ext cx="2743557" cy="5851525"/>
          </a:xfrm>
          <a:prstGeom prst="rect">
            <a:avLst/>
          </a:prstGeom>
        </p:spPr>
        <p:txBody>
          <a:bodyPr vert="eaVert"/>
          <a:lstStyle/>
          <a:p>
            <a:r>
              <a:rPr lang="es-ES_tradnl"/>
              <a:t>Clic para editar título</a:t>
            </a:r>
            <a:endParaRPr lang="es-ES"/>
          </a:p>
        </p:txBody>
      </p:sp>
      <p:sp>
        <p:nvSpPr>
          <p:cNvPr id="3" name="Marcador de texto vertical 2"/>
          <p:cNvSpPr>
            <a:spLocks noGrp="1"/>
          </p:cNvSpPr>
          <p:nvPr>
            <p:ph type="body" orient="vert" idx="1"/>
          </p:nvPr>
        </p:nvSpPr>
        <p:spPr>
          <a:xfrm>
            <a:off x="609680" y="274638"/>
            <a:ext cx="8027446" cy="5851525"/>
          </a:xfrm>
          <a:prstGeom prst="rect">
            <a:avLst/>
          </a:prstGeo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28/08/2025</a:t>
            </a:fld>
            <a:endParaRPr lang="es-ES"/>
          </a:p>
        </p:txBody>
      </p:sp>
      <p:sp>
        <p:nvSpPr>
          <p:cNvPr id="5" name="Marcador de pie de página 4"/>
          <p:cNvSpPr>
            <a:spLocks noGrp="1"/>
          </p:cNvSpPr>
          <p:nvPr>
            <p:ph type="ftr" sz="quarter" idx="11"/>
          </p:nvPr>
        </p:nvSpPr>
        <p:spPr>
          <a:xfrm>
            <a:off x="4166144" y="6356352"/>
            <a:ext cx="3861303" cy="365124"/>
          </a:xfrm>
          <a:prstGeom prst="rect">
            <a:avLst/>
          </a:prstGeom>
        </p:spPr>
        <p:txBody>
          <a:bodyPr/>
          <a:lstStyle/>
          <a:p>
            <a:endParaRPr lang="es-ES"/>
          </a:p>
        </p:txBody>
      </p:sp>
      <p:sp>
        <p:nvSpPr>
          <p:cNvPr id="6" name="Marcador de número de diapositiva 5"/>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2331201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51D69CAD-EBB2-5A42-989F-E9AE1EEBA951}"/>
              </a:ext>
            </a:extLst>
          </p:cNvPr>
          <p:cNvPicPr>
            <a:picLocks noChangeAspect="1"/>
          </p:cNvPicPr>
          <p:nvPr userDrawn="1"/>
        </p:nvPicPr>
        <p:blipFill>
          <a:blip r:embed="rId2"/>
          <a:stretch>
            <a:fillRect/>
          </a:stretch>
        </p:blipFill>
        <p:spPr>
          <a:xfrm>
            <a:off x="6433" y="0"/>
            <a:ext cx="12180722" cy="6858000"/>
          </a:xfrm>
          <a:prstGeom prst="rect">
            <a:avLst/>
          </a:prstGeom>
        </p:spPr>
      </p:pic>
      <p:pic>
        <p:nvPicPr>
          <p:cNvPr id="12" name="Imagen 11">
            <a:extLst>
              <a:ext uri="{FF2B5EF4-FFF2-40B4-BE49-F238E27FC236}">
                <a16:creationId xmlns:a16="http://schemas.microsoft.com/office/drawing/2014/main" id="{19BFE3CA-17F0-3E42-92B0-C63C49C9495E}"/>
              </a:ext>
            </a:extLst>
          </p:cNvPr>
          <p:cNvPicPr>
            <a:picLocks noChangeAspect="1"/>
          </p:cNvPicPr>
          <p:nvPr userDrawn="1"/>
        </p:nvPicPr>
        <p:blipFill>
          <a:blip r:embed="rId3"/>
          <a:srcRect/>
          <a:stretch/>
        </p:blipFill>
        <p:spPr>
          <a:xfrm>
            <a:off x="3261" y="1388"/>
            <a:ext cx="12187066" cy="6855224"/>
          </a:xfrm>
          <a:prstGeom prst="rect">
            <a:avLst/>
          </a:prstGeom>
        </p:spPr>
      </p:pic>
    </p:spTree>
    <p:extLst>
      <p:ext uri="{BB962C8B-B14F-4D97-AF65-F5344CB8AC3E}">
        <p14:creationId xmlns:p14="http://schemas.microsoft.com/office/powerpoint/2010/main" val="401142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963211" y="4406902"/>
            <a:ext cx="10364550" cy="1362075"/>
          </a:xfrm>
          <a:prstGeom prst="rect">
            <a:avLst/>
          </a:prstGeom>
        </p:spPr>
        <p:txBody>
          <a:bodyPr anchor="t"/>
          <a:lstStyle>
            <a:lvl1pPr algn="l">
              <a:defRPr sz="4819" b="1" cap="all"/>
            </a:lvl1pPr>
          </a:lstStyle>
          <a:p>
            <a:r>
              <a:rPr lang="es-ES_tradnl"/>
              <a:t>Clic para editar título</a:t>
            </a:r>
            <a:endParaRPr lang="es-ES"/>
          </a:p>
        </p:txBody>
      </p:sp>
      <p:sp>
        <p:nvSpPr>
          <p:cNvPr id="3" name="Marcador de texto 2"/>
          <p:cNvSpPr>
            <a:spLocks noGrp="1"/>
          </p:cNvSpPr>
          <p:nvPr>
            <p:ph type="body" idx="1"/>
          </p:nvPr>
        </p:nvSpPr>
        <p:spPr>
          <a:xfrm>
            <a:off x="963211" y="2906715"/>
            <a:ext cx="10364550" cy="1500187"/>
          </a:xfrm>
          <a:prstGeom prst="rect">
            <a:avLst/>
          </a:prstGeom>
        </p:spPr>
        <p:txBody>
          <a:bodyPr anchor="b"/>
          <a:lstStyle>
            <a:lvl1pPr marL="0" indent="0">
              <a:buNone/>
              <a:defRPr sz="2344">
                <a:solidFill>
                  <a:schemeClr val="tx1">
                    <a:tint val="75000"/>
                  </a:schemeClr>
                </a:solidFill>
              </a:defRPr>
            </a:lvl1pPr>
            <a:lvl2pPr marL="549164" indent="0">
              <a:buNone/>
              <a:defRPr sz="2214">
                <a:solidFill>
                  <a:schemeClr val="tx1">
                    <a:tint val="75000"/>
                  </a:schemeClr>
                </a:solidFill>
              </a:defRPr>
            </a:lvl2pPr>
            <a:lvl3pPr marL="1098327" indent="0">
              <a:buNone/>
              <a:defRPr sz="1954">
                <a:solidFill>
                  <a:schemeClr val="tx1">
                    <a:tint val="75000"/>
                  </a:schemeClr>
                </a:solidFill>
              </a:defRPr>
            </a:lvl3pPr>
            <a:lvl4pPr marL="1647491" indent="0">
              <a:buNone/>
              <a:defRPr sz="1693">
                <a:solidFill>
                  <a:schemeClr val="tx1">
                    <a:tint val="75000"/>
                  </a:schemeClr>
                </a:solidFill>
              </a:defRPr>
            </a:lvl4pPr>
            <a:lvl5pPr marL="2196653" indent="0">
              <a:buNone/>
              <a:defRPr sz="1693">
                <a:solidFill>
                  <a:schemeClr val="tx1">
                    <a:tint val="75000"/>
                  </a:schemeClr>
                </a:solidFill>
              </a:defRPr>
            </a:lvl5pPr>
            <a:lvl6pPr marL="2745817" indent="0">
              <a:buNone/>
              <a:defRPr sz="1693">
                <a:solidFill>
                  <a:schemeClr val="tx1">
                    <a:tint val="75000"/>
                  </a:schemeClr>
                </a:solidFill>
              </a:defRPr>
            </a:lvl6pPr>
            <a:lvl7pPr marL="3294981" indent="0">
              <a:buNone/>
              <a:defRPr sz="1693">
                <a:solidFill>
                  <a:schemeClr val="tx1">
                    <a:tint val="75000"/>
                  </a:schemeClr>
                </a:solidFill>
              </a:defRPr>
            </a:lvl7pPr>
            <a:lvl8pPr marL="3844144" indent="0">
              <a:buNone/>
              <a:defRPr sz="1693">
                <a:solidFill>
                  <a:schemeClr val="tx1">
                    <a:tint val="75000"/>
                  </a:schemeClr>
                </a:solidFill>
              </a:defRPr>
            </a:lvl8pPr>
            <a:lvl9pPr marL="4393308" indent="0">
              <a:buNone/>
              <a:defRPr sz="1693">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28/08/2025</a:t>
            </a:fld>
            <a:endParaRPr lang="es-ES"/>
          </a:p>
        </p:txBody>
      </p:sp>
      <p:sp>
        <p:nvSpPr>
          <p:cNvPr id="5" name="Marcador de pie de página 4"/>
          <p:cNvSpPr>
            <a:spLocks noGrp="1"/>
          </p:cNvSpPr>
          <p:nvPr>
            <p:ph type="ftr" sz="quarter" idx="11"/>
          </p:nvPr>
        </p:nvSpPr>
        <p:spPr>
          <a:xfrm>
            <a:off x="4166144" y="6356352"/>
            <a:ext cx="3861303" cy="365124"/>
          </a:xfrm>
          <a:prstGeom prst="rect">
            <a:avLst/>
          </a:prstGeom>
        </p:spPr>
        <p:txBody>
          <a:bodyPr/>
          <a:lstStyle/>
          <a:p>
            <a:endParaRPr lang="es-ES"/>
          </a:p>
        </p:txBody>
      </p:sp>
      <p:sp>
        <p:nvSpPr>
          <p:cNvPr id="6" name="Marcador de número de diapositiva 5"/>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1823192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a:xfrm>
            <a:off x="609681" y="274638"/>
            <a:ext cx="10974230" cy="1143000"/>
          </a:xfrm>
          <a:prstGeom prst="rect">
            <a:avLst/>
          </a:prstGeom>
        </p:spPr>
        <p:txBody>
          <a:bodyPr/>
          <a:lstStyle/>
          <a:p>
            <a:r>
              <a:rPr lang="es-ES_tradnl"/>
              <a:t>Clic para editar título</a:t>
            </a:r>
            <a:endParaRPr lang="es-ES"/>
          </a:p>
        </p:txBody>
      </p:sp>
      <p:sp>
        <p:nvSpPr>
          <p:cNvPr id="3" name="Marcador de contenido 2"/>
          <p:cNvSpPr>
            <a:spLocks noGrp="1"/>
          </p:cNvSpPr>
          <p:nvPr>
            <p:ph sz="half" idx="1"/>
          </p:nvPr>
        </p:nvSpPr>
        <p:spPr>
          <a:xfrm>
            <a:off x="609679" y="1600200"/>
            <a:ext cx="5385501" cy="4525963"/>
          </a:xfrm>
          <a:prstGeom prst="rect">
            <a:avLst/>
          </a:prstGeom>
        </p:spPr>
        <p:txBody>
          <a:bodyPr/>
          <a:lstStyle>
            <a:lvl1pPr>
              <a:defRPr sz="3387"/>
            </a:lvl1pPr>
            <a:lvl2pPr>
              <a:defRPr sz="2865"/>
            </a:lvl2pPr>
            <a:lvl3pPr>
              <a:defRPr sz="2344"/>
            </a:lvl3pPr>
            <a:lvl4pPr>
              <a:defRPr sz="2214"/>
            </a:lvl4pPr>
            <a:lvl5pPr>
              <a:defRPr sz="2214"/>
            </a:lvl5pPr>
            <a:lvl6pPr>
              <a:defRPr sz="2214"/>
            </a:lvl6pPr>
            <a:lvl7pPr>
              <a:defRPr sz="2214"/>
            </a:lvl7pPr>
            <a:lvl8pPr>
              <a:defRPr sz="2214"/>
            </a:lvl8pPr>
            <a:lvl9pPr>
              <a:defRPr sz="2214"/>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contenido 3"/>
          <p:cNvSpPr>
            <a:spLocks noGrp="1"/>
          </p:cNvSpPr>
          <p:nvPr>
            <p:ph sz="half" idx="2"/>
          </p:nvPr>
        </p:nvSpPr>
        <p:spPr>
          <a:xfrm>
            <a:off x="6198409" y="1600200"/>
            <a:ext cx="5385501" cy="4525963"/>
          </a:xfrm>
          <a:prstGeom prst="rect">
            <a:avLst/>
          </a:prstGeom>
        </p:spPr>
        <p:txBody>
          <a:bodyPr/>
          <a:lstStyle>
            <a:lvl1pPr>
              <a:defRPr sz="3387"/>
            </a:lvl1pPr>
            <a:lvl2pPr>
              <a:defRPr sz="2865"/>
            </a:lvl2pPr>
            <a:lvl3pPr>
              <a:defRPr sz="2344"/>
            </a:lvl3pPr>
            <a:lvl4pPr>
              <a:defRPr sz="2214"/>
            </a:lvl4pPr>
            <a:lvl5pPr>
              <a:defRPr sz="2214"/>
            </a:lvl5pPr>
            <a:lvl6pPr>
              <a:defRPr sz="2214"/>
            </a:lvl6pPr>
            <a:lvl7pPr>
              <a:defRPr sz="2214"/>
            </a:lvl7pPr>
            <a:lvl8pPr>
              <a:defRPr sz="2214"/>
            </a:lvl8pPr>
            <a:lvl9pPr>
              <a:defRPr sz="2214"/>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fecha 4"/>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28/08/2025</a:t>
            </a:fld>
            <a:endParaRPr lang="es-ES"/>
          </a:p>
        </p:txBody>
      </p:sp>
      <p:sp>
        <p:nvSpPr>
          <p:cNvPr id="6" name="Marcador de pie de página 5"/>
          <p:cNvSpPr>
            <a:spLocks noGrp="1"/>
          </p:cNvSpPr>
          <p:nvPr>
            <p:ph type="ftr" sz="quarter" idx="11"/>
          </p:nvPr>
        </p:nvSpPr>
        <p:spPr>
          <a:xfrm>
            <a:off x="4166144" y="6356352"/>
            <a:ext cx="3861303" cy="365124"/>
          </a:xfrm>
          <a:prstGeom prst="rect">
            <a:avLst/>
          </a:prstGeom>
        </p:spPr>
        <p:txBody>
          <a:bodyPr/>
          <a:lstStyle/>
          <a:p>
            <a:endParaRPr lang="es-ES"/>
          </a:p>
        </p:txBody>
      </p:sp>
      <p:sp>
        <p:nvSpPr>
          <p:cNvPr id="7" name="Marcador de número de diapositiva 6"/>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1033460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609681" y="274638"/>
            <a:ext cx="10974230" cy="1143000"/>
          </a:xfrm>
          <a:prstGeom prst="rect">
            <a:avLst/>
          </a:prstGeom>
        </p:spPr>
        <p:txBody>
          <a:bodyPr/>
          <a:lstStyle>
            <a:lvl1pPr>
              <a:defRPr/>
            </a:lvl1pPr>
          </a:lstStyle>
          <a:p>
            <a:r>
              <a:rPr lang="es-ES_tradnl"/>
              <a:t>Clic para editar título</a:t>
            </a:r>
            <a:endParaRPr lang="es-ES"/>
          </a:p>
        </p:txBody>
      </p:sp>
      <p:sp>
        <p:nvSpPr>
          <p:cNvPr id="3" name="Marcador de texto 2"/>
          <p:cNvSpPr>
            <a:spLocks noGrp="1"/>
          </p:cNvSpPr>
          <p:nvPr>
            <p:ph type="body" idx="1"/>
          </p:nvPr>
        </p:nvSpPr>
        <p:spPr>
          <a:xfrm>
            <a:off x="609679" y="1535113"/>
            <a:ext cx="5387619" cy="639763"/>
          </a:xfrm>
          <a:prstGeom prst="rect">
            <a:avLst/>
          </a:prstGeom>
        </p:spPr>
        <p:txBody>
          <a:bodyPr anchor="b"/>
          <a:lstStyle>
            <a:lvl1pPr marL="0" indent="0">
              <a:buNone/>
              <a:defRPr sz="2865" b="1"/>
            </a:lvl1pPr>
            <a:lvl2pPr marL="549164" indent="0">
              <a:buNone/>
              <a:defRPr sz="2344" b="1"/>
            </a:lvl2pPr>
            <a:lvl3pPr marL="1098327" indent="0">
              <a:buNone/>
              <a:defRPr sz="2214" b="1"/>
            </a:lvl3pPr>
            <a:lvl4pPr marL="1647491" indent="0">
              <a:buNone/>
              <a:defRPr sz="1954" b="1"/>
            </a:lvl4pPr>
            <a:lvl5pPr marL="2196653" indent="0">
              <a:buNone/>
              <a:defRPr sz="1954" b="1"/>
            </a:lvl5pPr>
            <a:lvl6pPr marL="2745817" indent="0">
              <a:buNone/>
              <a:defRPr sz="1954" b="1"/>
            </a:lvl6pPr>
            <a:lvl7pPr marL="3294981" indent="0">
              <a:buNone/>
              <a:defRPr sz="1954" b="1"/>
            </a:lvl7pPr>
            <a:lvl8pPr marL="3844144" indent="0">
              <a:buNone/>
              <a:defRPr sz="1954" b="1"/>
            </a:lvl8pPr>
            <a:lvl9pPr marL="4393308" indent="0">
              <a:buNone/>
              <a:defRPr sz="1954" b="1"/>
            </a:lvl9pPr>
          </a:lstStyle>
          <a:p>
            <a:pPr lvl="0"/>
            <a:r>
              <a:rPr lang="es-ES_tradnl"/>
              <a:t>Haga clic para modificar el estilo de texto del patrón</a:t>
            </a:r>
          </a:p>
        </p:txBody>
      </p:sp>
      <p:sp>
        <p:nvSpPr>
          <p:cNvPr id="4" name="Marcador de contenido 3"/>
          <p:cNvSpPr>
            <a:spLocks noGrp="1"/>
          </p:cNvSpPr>
          <p:nvPr>
            <p:ph sz="half" idx="2"/>
          </p:nvPr>
        </p:nvSpPr>
        <p:spPr>
          <a:xfrm>
            <a:off x="609679" y="2174876"/>
            <a:ext cx="5387619" cy="3951288"/>
          </a:xfrm>
          <a:prstGeom prst="rect">
            <a:avLst/>
          </a:prstGeom>
        </p:spPr>
        <p:txBody>
          <a:bodyPr/>
          <a:lstStyle>
            <a:lvl1pPr>
              <a:defRPr sz="2865"/>
            </a:lvl1pPr>
            <a:lvl2pPr>
              <a:defRPr sz="2344"/>
            </a:lvl2pPr>
            <a:lvl3pPr>
              <a:defRPr sz="2214"/>
            </a:lvl3pPr>
            <a:lvl4pPr>
              <a:defRPr sz="1954"/>
            </a:lvl4pPr>
            <a:lvl5pPr>
              <a:defRPr sz="1954"/>
            </a:lvl5pPr>
            <a:lvl6pPr>
              <a:defRPr sz="1954"/>
            </a:lvl6pPr>
            <a:lvl7pPr>
              <a:defRPr sz="1954"/>
            </a:lvl7pPr>
            <a:lvl8pPr>
              <a:defRPr sz="1954"/>
            </a:lvl8pPr>
            <a:lvl9pPr>
              <a:defRPr sz="1954"/>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texto 4"/>
          <p:cNvSpPr>
            <a:spLocks noGrp="1"/>
          </p:cNvSpPr>
          <p:nvPr>
            <p:ph type="body" sz="quarter" idx="3"/>
          </p:nvPr>
        </p:nvSpPr>
        <p:spPr>
          <a:xfrm>
            <a:off x="6194176" y="1535113"/>
            <a:ext cx="5389735" cy="639763"/>
          </a:xfrm>
          <a:prstGeom prst="rect">
            <a:avLst/>
          </a:prstGeom>
        </p:spPr>
        <p:txBody>
          <a:bodyPr anchor="b"/>
          <a:lstStyle>
            <a:lvl1pPr marL="0" indent="0">
              <a:buNone/>
              <a:defRPr sz="2865" b="1"/>
            </a:lvl1pPr>
            <a:lvl2pPr marL="549164" indent="0">
              <a:buNone/>
              <a:defRPr sz="2344" b="1"/>
            </a:lvl2pPr>
            <a:lvl3pPr marL="1098327" indent="0">
              <a:buNone/>
              <a:defRPr sz="2214" b="1"/>
            </a:lvl3pPr>
            <a:lvl4pPr marL="1647491" indent="0">
              <a:buNone/>
              <a:defRPr sz="1954" b="1"/>
            </a:lvl4pPr>
            <a:lvl5pPr marL="2196653" indent="0">
              <a:buNone/>
              <a:defRPr sz="1954" b="1"/>
            </a:lvl5pPr>
            <a:lvl6pPr marL="2745817" indent="0">
              <a:buNone/>
              <a:defRPr sz="1954" b="1"/>
            </a:lvl6pPr>
            <a:lvl7pPr marL="3294981" indent="0">
              <a:buNone/>
              <a:defRPr sz="1954" b="1"/>
            </a:lvl7pPr>
            <a:lvl8pPr marL="3844144" indent="0">
              <a:buNone/>
              <a:defRPr sz="1954" b="1"/>
            </a:lvl8pPr>
            <a:lvl9pPr marL="4393308" indent="0">
              <a:buNone/>
              <a:defRPr sz="1954"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6194176" y="2174876"/>
            <a:ext cx="5389735" cy="3951288"/>
          </a:xfrm>
          <a:prstGeom prst="rect">
            <a:avLst/>
          </a:prstGeom>
        </p:spPr>
        <p:txBody>
          <a:bodyPr/>
          <a:lstStyle>
            <a:lvl1pPr>
              <a:defRPr sz="2865"/>
            </a:lvl1pPr>
            <a:lvl2pPr>
              <a:defRPr sz="2344"/>
            </a:lvl2pPr>
            <a:lvl3pPr>
              <a:defRPr sz="2214"/>
            </a:lvl3pPr>
            <a:lvl4pPr>
              <a:defRPr sz="1954"/>
            </a:lvl4pPr>
            <a:lvl5pPr>
              <a:defRPr sz="1954"/>
            </a:lvl5pPr>
            <a:lvl6pPr>
              <a:defRPr sz="1954"/>
            </a:lvl6pPr>
            <a:lvl7pPr>
              <a:defRPr sz="1954"/>
            </a:lvl7pPr>
            <a:lvl8pPr>
              <a:defRPr sz="1954"/>
            </a:lvl8pPr>
            <a:lvl9pPr>
              <a:defRPr sz="1954"/>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7" name="Marcador de fecha 6"/>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28/08/2025</a:t>
            </a:fld>
            <a:endParaRPr lang="es-ES"/>
          </a:p>
        </p:txBody>
      </p:sp>
      <p:sp>
        <p:nvSpPr>
          <p:cNvPr id="8" name="Marcador de pie de página 7"/>
          <p:cNvSpPr>
            <a:spLocks noGrp="1"/>
          </p:cNvSpPr>
          <p:nvPr>
            <p:ph type="ftr" sz="quarter" idx="11"/>
          </p:nvPr>
        </p:nvSpPr>
        <p:spPr>
          <a:xfrm>
            <a:off x="4166144" y="6356352"/>
            <a:ext cx="3861303" cy="365124"/>
          </a:xfrm>
          <a:prstGeom prst="rect">
            <a:avLst/>
          </a:prstGeom>
        </p:spPr>
        <p:txBody>
          <a:bodyPr/>
          <a:lstStyle/>
          <a:p>
            <a:endParaRPr lang="es-ES"/>
          </a:p>
        </p:txBody>
      </p:sp>
      <p:sp>
        <p:nvSpPr>
          <p:cNvPr id="9" name="Marcador de número de diapositiva 8"/>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947240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p:nvPr>
        </p:nvSpPr>
        <p:spPr>
          <a:xfrm>
            <a:off x="609681" y="274638"/>
            <a:ext cx="10974230" cy="1143000"/>
          </a:xfrm>
          <a:prstGeom prst="rect">
            <a:avLst/>
          </a:prstGeom>
        </p:spPr>
        <p:txBody>
          <a:bodyPr/>
          <a:lstStyle/>
          <a:p>
            <a:r>
              <a:rPr lang="es-ES_tradnl"/>
              <a:t>Clic para editar título</a:t>
            </a:r>
            <a:endParaRPr lang="es-ES"/>
          </a:p>
        </p:txBody>
      </p:sp>
      <p:sp>
        <p:nvSpPr>
          <p:cNvPr id="3" name="Marcador de fecha 2"/>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28/08/2025</a:t>
            </a:fld>
            <a:endParaRPr lang="es-ES"/>
          </a:p>
        </p:txBody>
      </p:sp>
      <p:sp>
        <p:nvSpPr>
          <p:cNvPr id="4" name="Marcador de pie de página 3"/>
          <p:cNvSpPr>
            <a:spLocks noGrp="1"/>
          </p:cNvSpPr>
          <p:nvPr>
            <p:ph type="ftr" sz="quarter" idx="11"/>
          </p:nvPr>
        </p:nvSpPr>
        <p:spPr>
          <a:xfrm>
            <a:off x="4166144" y="6356352"/>
            <a:ext cx="3861303" cy="365124"/>
          </a:xfrm>
          <a:prstGeom prst="rect">
            <a:avLst/>
          </a:prstGeom>
        </p:spPr>
        <p:txBody>
          <a:bodyPr/>
          <a:lstStyle/>
          <a:p>
            <a:endParaRPr lang="es-ES"/>
          </a:p>
        </p:txBody>
      </p:sp>
      <p:sp>
        <p:nvSpPr>
          <p:cNvPr id="5" name="Marcador de número de diapositiva 4"/>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504005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28/08/2025</a:t>
            </a:fld>
            <a:endParaRPr lang="es-ES"/>
          </a:p>
        </p:txBody>
      </p:sp>
      <p:sp>
        <p:nvSpPr>
          <p:cNvPr id="3" name="Marcador de pie de página 2"/>
          <p:cNvSpPr>
            <a:spLocks noGrp="1"/>
          </p:cNvSpPr>
          <p:nvPr>
            <p:ph type="ftr" sz="quarter" idx="11"/>
          </p:nvPr>
        </p:nvSpPr>
        <p:spPr>
          <a:xfrm>
            <a:off x="4166144" y="6356352"/>
            <a:ext cx="3861303" cy="365124"/>
          </a:xfrm>
          <a:prstGeom prst="rect">
            <a:avLst/>
          </a:prstGeom>
        </p:spPr>
        <p:txBody>
          <a:bodyPr/>
          <a:lstStyle/>
          <a:p>
            <a:endParaRPr lang="es-ES"/>
          </a:p>
        </p:txBody>
      </p:sp>
      <p:sp>
        <p:nvSpPr>
          <p:cNvPr id="4" name="Marcador de número de diapositiva 3"/>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36923661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09682" y="273051"/>
            <a:ext cx="4011605" cy="1162049"/>
          </a:xfrm>
          <a:prstGeom prst="rect">
            <a:avLst/>
          </a:prstGeom>
        </p:spPr>
        <p:txBody>
          <a:bodyPr anchor="b"/>
          <a:lstStyle>
            <a:lvl1pPr algn="l">
              <a:defRPr sz="2344" b="1"/>
            </a:lvl1pPr>
          </a:lstStyle>
          <a:p>
            <a:r>
              <a:rPr lang="es-ES_tradnl"/>
              <a:t>Clic para editar título</a:t>
            </a:r>
            <a:endParaRPr lang="es-ES"/>
          </a:p>
        </p:txBody>
      </p:sp>
      <p:sp>
        <p:nvSpPr>
          <p:cNvPr id="3" name="Marcador de contenido 2"/>
          <p:cNvSpPr>
            <a:spLocks noGrp="1"/>
          </p:cNvSpPr>
          <p:nvPr>
            <p:ph idx="1"/>
          </p:nvPr>
        </p:nvSpPr>
        <p:spPr>
          <a:xfrm>
            <a:off x="4767355" y="273051"/>
            <a:ext cx="6816554" cy="5853113"/>
          </a:xfrm>
          <a:prstGeom prst="rect">
            <a:avLst/>
          </a:prstGeom>
        </p:spPr>
        <p:txBody>
          <a:bodyPr/>
          <a:lstStyle>
            <a:lvl1pPr>
              <a:defRPr sz="3907"/>
            </a:lvl1pPr>
            <a:lvl2pPr>
              <a:defRPr sz="3387"/>
            </a:lvl2pPr>
            <a:lvl3pPr>
              <a:defRPr sz="2865"/>
            </a:lvl3pPr>
            <a:lvl4pPr>
              <a:defRPr sz="2344"/>
            </a:lvl4pPr>
            <a:lvl5pPr>
              <a:defRPr sz="2344"/>
            </a:lvl5pPr>
            <a:lvl6pPr>
              <a:defRPr sz="2344"/>
            </a:lvl6pPr>
            <a:lvl7pPr>
              <a:defRPr sz="2344"/>
            </a:lvl7pPr>
            <a:lvl8pPr>
              <a:defRPr sz="2344"/>
            </a:lvl8pPr>
            <a:lvl9pPr>
              <a:defRPr sz="2344"/>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texto 3"/>
          <p:cNvSpPr>
            <a:spLocks noGrp="1"/>
          </p:cNvSpPr>
          <p:nvPr>
            <p:ph type="body" sz="half" idx="2"/>
          </p:nvPr>
        </p:nvSpPr>
        <p:spPr>
          <a:xfrm>
            <a:off x="609682" y="1435102"/>
            <a:ext cx="4011605" cy="4691062"/>
          </a:xfrm>
          <a:prstGeom prst="rect">
            <a:avLst/>
          </a:prstGeom>
        </p:spPr>
        <p:txBody>
          <a:bodyPr/>
          <a:lstStyle>
            <a:lvl1pPr marL="0" indent="0">
              <a:buNone/>
              <a:defRPr sz="1693"/>
            </a:lvl1pPr>
            <a:lvl2pPr marL="549164" indent="0">
              <a:buNone/>
              <a:defRPr sz="1433"/>
            </a:lvl2pPr>
            <a:lvl3pPr marL="1098327" indent="0">
              <a:buNone/>
              <a:defRPr sz="1172"/>
            </a:lvl3pPr>
            <a:lvl4pPr marL="1647491" indent="0">
              <a:buNone/>
              <a:defRPr sz="1042"/>
            </a:lvl4pPr>
            <a:lvl5pPr marL="2196653" indent="0">
              <a:buNone/>
              <a:defRPr sz="1042"/>
            </a:lvl5pPr>
            <a:lvl6pPr marL="2745817" indent="0">
              <a:buNone/>
              <a:defRPr sz="1042"/>
            </a:lvl6pPr>
            <a:lvl7pPr marL="3294981" indent="0">
              <a:buNone/>
              <a:defRPr sz="1042"/>
            </a:lvl7pPr>
            <a:lvl8pPr marL="3844144" indent="0">
              <a:buNone/>
              <a:defRPr sz="1042"/>
            </a:lvl8pPr>
            <a:lvl9pPr marL="4393308" indent="0">
              <a:buNone/>
              <a:defRPr sz="1042"/>
            </a:lvl9pPr>
          </a:lstStyle>
          <a:p>
            <a:pPr lvl="0"/>
            <a:r>
              <a:rPr lang="es-ES_tradnl"/>
              <a:t>Haga clic para modificar el estilo de texto del patrón</a:t>
            </a:r>
          </a:p>
        </p:txBody>
      </p:sp>
      <p:sp>
        <p:nvSpPr>
          <p:cNvPr id="5" name="Marcador de fecha 4"/>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28/08/2025</a:t>
            </a:fld>
            <a:endParaRPr lang="es-ES"/>
          </a:p>
        </p:txBody>
      </p:sp>
      <p:sp>
        <p:nvSpPr>
          <p:cNvPr id="6" name="Marcador de pie de página 5"/>
          <p:cNvSpPr>
            <a:spLocks noGrp="1"/>
          </p:cNvSpPr>
          <p:nvPr>
            <p:ph type="ftr" sz="quarter" idx="11"/>
          </p:nvPr>
        </p:nvSpPr>
        <p:spPr>
          <a:xfrm>
            <a:off x="4166144" y="6356352"/>
            <a:ext cx="3861303" cy="365124"/>
          </a:xfrm>
          <a:prstGeom prst="rect">
            <a:avLst/>
          </a:prstGeom>
        </p:spPr>
        <p:txBody>
          <a:bodyPr/>
          <a:lstStyle/>
          <a:p>
            <a:endParaRPr lang="es-ES"/>
          </a:p>
        </p:txBody>
      </p:sp>
      <p:sp>
        <p:nvSpPr>
          <p:cNvPr id="7" name="Marcador de número de diapositiva 6"/>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2637402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2390029" y="4800599"/>
            <a:ext cx="7316153" cy="566739"/>
          </a:xfrm>
          <a:prstGeom prst="rect">
            <a:avLst/>
          </a:prstGeom>
        </p:spPr>
        <p:txBody>
          <a:bodyPr anchor="b"/>
          <a:lstStyle>
            <a:lvl1pPr algn="l">
              <a:defRPr sz="2344" b="1"/>
            </a:lvl1pPr>
          </a:lstStyle>
          <a:p>
            <a:r>
              <a:rPr lang="es-ES_tradnl"/>
              <a:t>Clic para editar título</a:t>
            </a:r>
            <a:endParaRPr lang="es-ES"/>
          </a:p>
        </p:txBody>
      </p:sp>
      <p:sp>
        <p:nvSpPr>
          <p:cNvPr id="3" name="Marcador de posición de imagen 2"/>
          <p:cNvSpPr>
            <a:spLocks noGrp="1"/>
          </p:cNvSpPr>
          <p:nvPr>
            <p:ph type="pic" idx="1"/>
          </p:nvPr>
        </p:nvSpPr>
        <p:spPr>
          <a:xfrm>
            <a:off x="2390029" y="612777"/>
            <a:ext cx="7316153" cy="4114800"/>
          </a:xfrm>
          <a:prstGeom prst="rect">
            <a:avLst/>
          </a:prstGeom>
        </p:spPr>
        <p:txBody>
          <a:bodyPr/>
          <a:lstStyle>
            <a:lvl1pPr marL="0" indent="0">
              <a:buNone/>
              <a:defRPr sz="3907"/>
            </a:lvl1pPr>
            <a:lvl2pPr marL="549164" indent="0">
              <a:buNone/>
              <a:defRPr sz="3387"/>
            </a:lvl2pPr>
            <a:lvl3pPr marL="1098327" indent="0">
              <a:buNone/>
              <a:defRPr sz="2865"/>
            </a:lvl3pPr>
            <a:lvl4pPr marL="1647491" indent="0">
              <a:buNone/>
              <a:defRPr sz="2344"/>
            </a:lvl4pPr>
            <a:lvl5pPr marL="2196653" indent="0">
              <a:buNone/>
              <a:defRPr sz="2344"/>
            </a:lvl5pPr>
            <a:lvl6pPr marL="2745817" indent="0">
              <a:buNone/>
              <a:defRPr sz="2344"/>
            </a:lvl6pPr>
            <a:lvl7pPr marL="3294981" indent="0">
              <a:buNone/>
              <a:defRPr sz="2344"/>
            </a:lvl7pPr>
            <a:lvl8pPr marL="3844144" indent="0">
              <a:buNone/>
              <a:defRPr sz="2344"/>
            </a:lvl8pPr>
            <a:lvl9pPr marL="4393308" indent="0">
              <a:buNone/>
              <a:defRPr sz="2344"/>
            </a:lvl9pPr>
          </a:lstStyle>
          <a:p>
            <a:endParaRPr lang="es-ES"/>
          </a:p>
        </p:txBody>
      </p:sp>
      <p:sp>
        <p:nvSpPr>
          <p:cNvPr id="4" name="Marcador de texto 3"/>
          <p:cNvSpPr>
            <a:spLocks noGrp="1"/>
          </p:cNvSpPr>
          <p:nvPr>
            <p:ph type="body" sz="half" idx="2"/>
          </p:nvPr>
        </p:nvSpPr>
        <p:spPr>
          <a:xfrm>
            <a:off x="2390029" y="5367339"/>
            <a:ext cx="7316153" cy="804862"/>
          </a:xfrm>
          <a:prstGeom prst="rect">
            <a:avLst/>
          </a:prstGeom>
        </p:spPr>
        <p:txBody>
          <a:bodyPr/>
          <a:lstStyle>
            <a:lvl1pPr marL="0" indent="0">
              <a:buNone/>
              <a:defRPr sz="1693"/>
            </a:lvl1pPr>
            <a:lvl2pPr marL="549164" indent="0">
              <a:buNone/>
              <a:defRPr sz="1433"/>
            </a:lvl2pPr>
            <a:lvl3pPr marL="1098327" indent="0">
              <a:buNone/>
              <a:defRPr sz="1172"/>
            </a:lvl3pPr>
            <a:lvl4pPr marL="1647491" indent="0">
              <a:buNone/>
              <a:defRPr sz="1042"/>
            </a:lvl4pPr>
            <a:lvl5pPr marL="2196653" indent="0">
              <a:buNone/>
              <a:defRPr sz="1042"/>
            </a:lvl5pPr>
            <a:lvl6pPr marL="2745817" indent="0">
              <a:buNone/>
              <a:defRPr sz="1042"/>
            </a:lvl6pPr>
            <a:lvl7pPr marL="3294981" indent="0">
              <a:buNone/>
              <a:defRPr sz="1042"/>
            </a:lvl7pPr>
            <a:lvl8pPr marL="3844144" indent="0">
              <a:buNone/>
              <a:defRPr sz="1042"/>
            </a:lvl8pPr>
            <a:lvl9pPr marL="4393308" indent="0">
              <a:buNone/>
              <a:defRPr sz="1042"/>
            </a:lvl9pPr>
          </a:lstStyle>
          <a:p>
            <a:pPr lvl="0"/>
            <a:r>
              <a:rPr lang="es-ES_tradnl"/>
              <a:t>Haga clic para modificar el estilo de texto del patrón</a:t>
            </a:r>
          </a:p>
        </p:txBody>
      </p:sp>
      <p:sp>
        <p:nvSpPr>
          <p:cNvPr id="5" name="Marcador de fecha 4"/>
          <p:cNvSpPr>
            <a:spLocks noGrp="1"/>
          </p:cNvSpPr>
          <p:nvPr>
            <p:ph type="dt" sz="half" idx="10"/>
          </p:nvPr>
        </p:nvSpPr>
        <p:spPr>
          <a:xfrm>
            <a:off x="609679" y="6356352"/>
            <a:ext cx="2845170" cy="365124"/>
          </a:xfrm>
          <a:prstGeom prst="rect">
            <a:avLst/>
          </a:prstGeom>
        </p:spPr>
        <p:txBody>
          <a:bodyPr/>
          <a:lstStyle/>
          <a:p>
            <a:fld id="{92E13E6D-85F5-0941-AD3B-DE6BB31EB06E}" type="datetimeFigureOut">
              <a:rPr lang="es-ES" smtClean="0"/>
              <a:t>28/08/2025</a:t>
            </a:fld>
            <a:endParaRPr lang="es-ES"/>
          </a:p>
        </p:txBody>
      </p:sp>
      <p:sp>
        <p:nvSpPr>
          <p:cNvPr id="6" name="Marcador de pie de página 5"/>
          <p:cNvSpPr>
            <a:spLocks noGrp="1"/>
          </p:cNvSpPr>
          <p:nvPr>
            <p:ph type="ftr" sz="quarter" idx="11"/>
          </p:nvPr>
        </p:nvSpPr>
        <p:spPr>
          <a:xfrm>
            <a:off x="4166144" y="6356352"/>
            <a:ext cx="3861303" cy="365124"/>
          </a:xfrm>
          <a:prstGeom prst="rect">
            <a:avLst/>
          </a:prstGeom>
        </p:spPr>
        <p:txBody>
          <a:bodyPr/>
          <a:lstStyle/>
          <a:p>
            <a:endParaRPr lang="es-ES"/>
          </a:p>
        </p:txBody>
      </p:sp>
      <p:sp>
        <p:nvSpPr>
          <p:cNvPr id="7" name="Marcador de número de diapositiva 6"/>
          <p:cNvSpPr>
            <a:spLocks noGrp="1"/>
          </p:cNvSpPr>
          <p:nvPr>
            <p:ph type="sldNum" sz="quarter" idx="12"/>
          </p:nvPr>
        </p:nvSpPr>
        <p:spPr>
          <a:xfrm>
            <a:off x="8738739" y="6356352"/>
            <a:ext cx="2845170" cy="365124"/>
          </a:xfrm>
          <a:prstGeom prst="rect">
            <a:avLst/>
          </a:prstGeom>
        </p:spPr>
        <p:txBody>
          <a:bodyPr/>
          <a:lstStyle/>
          <a:p>
            <a:fld id="{09E8914F-B8EF-0744-802A-5B8F87E58326}" type="slidenum">
              <a:rPr lang="es-ES" smtClean="0"/>
              <a:t>‹Nº›</a:t>
            </a:fld>
            <a:endParaRPr lang="es-ES"/>
          </a:p>
        </p:txBody>
      </p:sp>
    </p:spTree>
    <p:extLst>
      <p:ext uri="{BB962C8B-B14F-4D97-AF65-F5344CB8AC3E}">
        <p14:creationId xmlns:p14="http://schemas.microsoft.com/office/powerpoint/2010/main" val="1339691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id="{FE719049-0792-3C47-8B7F-6A2B8796E369}"/>
              </a:ext>
            </a:extLst>
          </p:cNvPr>
          <p:cNvPicPr>
            <a:picLocks noChangeAspect="1"/>
          </p:cNvPicPr>
          <p:nvPr userDrawn="1"/>
        </p:nvPicPr>
        <p:blipFill>
          <a:blip r:embed="rId13"/>
          <a:stretch>
            <a:fillRect/>
          </a:stretch>
        </p:blipFill>
        <p:spPr>
          <a:xfrm>
            <a:off x="3261" y="0"/>
            <a:ext cx="12187066" cy="6858000"/>
          </a:xfrm>
          <a:prstGeom prst="rect">
            <a:avLst/>
          </a:prstGeom>
        </p:spPr>
      </p:pic>
      <p:pic>
        <p:nvPicPr>
          <p:cNvPr id="10" name="Imagen 9">
            <a:extLst>
              <a:ext uri="{FF2B5EF4-FFF2-40B4-BE49-F238E27FC236}">
                <a16:creationId xmlns:a16="http://schemas.microsoft.com/office/drawing/2014/main" id="{183BDCB3-BDA9-9F48-A911-03AD84A91034}"/>
              </a:ext>
            </a:extLst>
          </p:cNvPr>
          <p:cNvPicPr>
            <a:picLocks noChangeAspect="1"/>
          </p:cNvPicPr>
          <p:nvPr userDrawn="1"/>
        </p:nvPicPr>
        <p:blipFill>
          <a:blip r:embed="rId14"/>
          <a:srcRect/>
          <a:stretch/>
        </p:blipFill>
        <p:spPr>
          <a:xfrm>
            <a:off x="6433" y="3172"/>
            <a:ext cx="12180722" cy="6851656"/>
          </a:xfrm>
          <a:prstGeom prst="rect">
            <a:avLst/>
          </a:prstGeom>
        </p:spPr>
      </p:pic>
    </p:spTree>
    <p:extLst>
      <p:ext uri="{BB962C8B-B14F-4D97-AF65-F5344CB8AC3E}">
        <p14:creationId xmlns:p14="http://schemas.microsoft.com/office/powerpoint/2010/main" val="13167649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549164" rtl="0" eaLnBrk="1" latinLnBrk="0" hangingPunct="1">
        <a:spcBef>
          <a:spcPct val="0"/>
        </a:spcBef>
        <a:buNone/>
        <a:defRPr sz="5340" kern="1200">
          <a:solidFill>
            <a:schemeClr val="tx1"/>
          </a:solidFill>
          <a:latin typeface="+mj-lt"/>
          <a:ea typeface="+mj-ea"/>
          <a:cs typeface="+mj-cs"/>
        </a:defRPr>
      </a:lvl1pPr>
    </p:titleStyle>
    <p:bodyStyle>
      <a:lvl1pPr marL="411872" indent="-411872" algn="l" defTabSz="549164" rtl="0" eaLnBrk="1" latinLnBrk="0" hangingPunct="1">
        <a:spcBef>
          <a:spcPct val="20000"/>
        </a:spcBef>
        <a:buFont typeface="Arial"/>
        <a:buChar char="•"/>
        <a:defRPr sz="3907" kern="1200">
          <a:solidFill>
            <a:schemeClr val="tx1"/>
          </a:solidFill>
          <a:latin typeface="+mn-lt"/>
          <a:ea typeface="+mn-ea"/>
          <a:cs typeface="+mn-cs"/>
        </a:defRPr>
      </a:lvl1pPr>
      <a:lvl2pPr marL="892390" indent="-343228" algn="l" defTabSz="549164" rtl="0" eaLnBrk="1" latinLnBrk="0" hangingPunct="1">
        <a:spcBef>
          <a:spcPct val="20000"/>
        </a:spcBef>
        <a:buFont typeface="Arial"/>
        <a:buChar char="–"/>
        <a:defRPr sz="3387" kern="1200">
          <a:solidFill>
            <a:schemeClr val="tx1"/>
          </a:solidFill>
          <a:latin typeface="+mn-lt"/>
          <a:ea typeface="+mn-ea"/>
          <a:cs typeface="+mn-cs"/>
        </a:defRPr>
      </a:lvl2pPr>
      <a:lvl3pPr marL="1372909" indent="-274582" algn="l" defTabSz="549164" rtl="0" eaLnBrk="1" latinLnBrk="0" hangingPunct="1">
        <a:spcBef>
          <a:spcPct val="20000"/>
        </a:spcBef>
        <a:buFont typeface="Arial"/>
        <a:buChar char="•"/>
        <a:defRPr sz="2865" kern="1200">
          <a:solidFill>
            <a:schemeClr val="tx1"/>
          </a:solidFill>
          <a:latin typeface="+mn-lt"/>
          <a:ea typeface="+mn-ea"/>
          <a:cs typeface="+mn-cs"/>
        </a:defRPr>
      </a:lvl3pPr>
      <a:lvl4pPr marL="1922071" indent="-274582" algn="l" defTabSz="549164" rtl="0" eaLnBrk="1" latinLnBrk="0" hangingPunct="1">
        <a:spcBef>
          <a:spcPct val="20000"/>
        </a:spcBef>
        <a:buFont typeface="Arial"/>
        <a:buChar char="–"/>
        <a:defRPr sz="2344" kern="1200">
          <a:solidFill>
            <a:schemeClr val="tx1"/>
          </a:solidFill>
          <a:latin typeface="+mn-lt"/>
          <a:ea typeface="+mn-ea"/>
          <a:cs typeface="+mn-cs"/>
        </a:defRPr>
      </a:lvl4pPr>
      <a:lvl5pPr marL="2471236" indent="-274582" algn="l" defTabSz="549164" rtl="0" eaLnBrk="1" latinLnBrk="0" hangingPunct="1">
        <a:spcBef>
          <a:spcPct val="20000"/>
        </a:spcBef>
        <a:buFont typeface="Arial"/>
        <a:buChar char="»"/>
        <a:defRPr sz="2344" kern="1200">
          <a:solidFill>
            <a:schemeClr val="tx1"/>
          </a:solidFill>
          <a:latin typeface="+mn-lt"/>
          <a:ea typeface="+mn-ea"/>
          <a:cs typeface="+mn-cs"/>
        </a:defRPr>
      </a:lvl5pPr>
      <a:lvl6pPr marL="3020399" indent="-274582" algn="l" defTabSz="549164" rtl="0" eaLnBrk="1" latinLnBrk="0" hangingPunct="1">
        <a:spcBef>
          <a:spcPct val="20000"/>
        </a:spcBef>
        <a:buFont typeface="Arial"/>
        <a:buChar char="•"/>
        <a:defRPr sz="2344" kern="1200">
          <a:solidFill>
            <a:schemeClr val="tx1"/>
          </a:solidFill>
          <a:latin typeface="+mn-lt"/>
          <a:ea typeface="+mn-ea"/>
          <a:cs typeface="+mn-cs"/>
        </a:defRPr>
      </a:lvl6pPr>
      <a:lvl7pPr marL="3569563" indent="-274582" algn="l" defTabSz="549164" rtl="0" eaLnBrk="1" latinLnBrk="0" hangingPunct="1">
        <a:spcBef>
          <a:spcPct val="20000"/>
        </a:spcBef>
        <a:buFont typeface="Arial"/>
        <a:buChar char="•"/>
        <a:defRPr sz="2344" kern="1200">
          <a:solidFill>
            <a:schemeClr val="tx1"/>
          </a:solidFill>
          <a:latin typeface="+mn-lt"/>
          <a:ea typeface="+mn-ea"/>
          <a:cs typeface="+mn-cs"/>
        </a:defRPr>
      </a:lvl7pPr>
      <a:lvl8pPr marL="4118726" indent="-274582" algn="l" defTabSz="549164" rtl="0" eaLnBrk="1" latinLnBrk="0" hangingPunct="1">
        <a:spcBef>
          <a:spcPct val="20000"/>
        </a:spcBef>
        <a:buFont typeface="Arial"/>
        <a:buChar char="•"/>
        <a:defRPr sz="2344" kern="1200">
          <a:solidFill>
            <a:schemeClr val="tx1"/>
          </a:solidFill>
          <a:latin typeface="+mn-lt"/>
          <a:ea typeface="+mn-ea"/>
          <a:cs typeface="+mn-cs"/>
        </a:defRPr>
      </a:lvl8pPr>
      <a:lvl9pPr marL="4667890" indent="-274582" algn="l" defTabSz="549164" rtl="0" eaLnBrk="1" latinLnBrk="0" hangingPunct="1">
        <a:spcBef>
          <a:spcPct val="20000"/>
        </a:spcBef>
        <a:buFont typeface="Arial"/>
        <a:buChar char="•"/>
        <a:defRPr sz="2344" kern="1200">
          <a:solidFill>
            <a:schemeClr val="tx1"/>
          </a:solidFill>
          <a:latin typeface="+mn-lt"/>
          <a:ea typeface="+mn-ea"/>
          <a:cs typeface="+mn-cs"/>
        </a:defRPr>
      </a:lvl9pPr>
    </p:bodyStyle>
    <p:otherStyle>
      <a:defPPr>
        <a:defRPr lang="es-ES"/>
      </a:defPPr>
      <a:lvl1pPr marL="0" algn="l" defTabSz="549164" rtl="0" eaLnBrk="1" latinLnBrk="0" hangingPunct="1">
        <a:defRPr sz="2214" kern="1200">
          <a:solidFill>
            <a:schemeClr val="tx1"/>
          </a:solidFill>
          <a:latin typeface="+mn-lt"/>
          <a:ea typeface="+mn-ea"/>
          <a:cs typeface="+mn-cs"/>
        </a:defRPr>
      </a:lvl1pPr>
      <a:lvl2pPr marL="549164" algn="l" defTabSz="549164" rtl="0" eaLnBrk="1" latinLnBrk="0" hangingPunct="1">
        <a:defRPr sz="2214" kern="1200">
          <a:solidFill>
            <a:schemeClr val="tx1"/>
          </a:solidFill>
          <a:latin typeface="+mn-lt"/>
          <a:ea typeface="+mn-ea"/>
          <a:cs typeface="+mn-cs"/>
        </a:defRPr>
      </a:lvl2pPr>
      <a:lvl3pPr marL="1098327" algn="l" defTabSz="549164" rtl="0" eaLnBrk="1" latinLnBrk="0" hangingPunct="1">
        <a:defRPr sz="2214" kern="1200">
          <a:solidFill>
            <a:schemeClr val="tx1"/>
          </a:solidFill>
          <a:latin typeface="+mn-lt"/>
          <a:ea typeface="+mn-ea"/>
          <a:cs typeface="+mn-cs"/>
        </a:defRPr>
      </a:lvl3pPr>
      <a:lvl4pPr marL="1647491" algn="l" defTabSz="549164" rtl="0" eaLnBrk="1" latinLnBrk="0" hangingPunct="1">
        <a:defRPr sz="2214" kern="1200">
          <a:solidFill>
            <a:schemeClr val="tx1"/>
          </a:solidFill>
          <a:latin typeface="+mn-lt"/>
          <a:ea typeface="+mn-ea"/>
          <a:cs typeface="+mn-cs"/>
        </a:defRPr>
      </a:lvl4pPr>
      <a:lvl5pPr marL="2196653" algn="l" defTabSz="549164" rtl="0" eaLnBrk="1" latinLnBrk="0" hangingPunct="1">
        <a:defRPr sz="2214" kern="1200">
          <a:solidFill>
            <a:schemeClr val="tx1"/>
          </a:solidFill>
          <a:latin typeface="+mn-lt"/>
          <a:ea typeface="+mn-ea"/>
          <a:cs typeface="+mn-cs"/>
        </a:defRPr>
      </a:lvl5pPr>
      <a:lvl6pPr marL="2745817" algn="l" defTabSz="549164" rtl="0" eaLnBrk="1" latinLnBrk="0" hangingPunct="1">
        <a:defRPr sz="2214" kern="1200">
          <a:solidFill>
            <a:schemeClr val="tx1"/>
          </a:solidFill>
          <a:latin typeface="+mn-lt"/>
          <a:ea typeface="+mn-ea"/>
          <a:cs typeface="+mn-cs"/>
        </a:defRPr>
      </a:lvl6pPr>
      <a:lvl7pPr marL="3294981" algn="l" defTabSz="549164" rtl="0" eaLnBrk="1" latinLnBrk="0" hangingPunct="1">
        <a:defRPr sz="2214" kern="1200">
          <a:solidFill>
            <a:schemeClr val="tx1"/>
          </a:solidFill>
          <a:latin typeface="+mn-lt"/>
          <a:ea typeface="+mn-ea"/>
          <a:cs typeface="+mn-cs"/>
        </a:defRPr>
      </a:lvl7pPr>
      <a:lvl8pPr marL="3844144" algn="l" defTabSz="549164" rtl="0" eaLnBrk="1" latinLnBrk="0" hangingPunct="1">
        <a:defRPr sz="2214" kern="1200">
          <a:solidFill>
            <a:schemeClr val="tx1"/>
          </a:solidFill>
          <a:latin typeface="+mn-lt"/>
          <a:ea typeface="+mn-ea"/>
          <a:cs typeface="+mn-cs"/>
        </a:defRPr>
      </a:lvl8pPr>
      <a:lvl9pPr marL="4393308" algn="l" defTabSz="549164" rtl="0" eaLnBrk="1" latinLnBrk="0" hangingPunct="1">
        <a:defRPr sz="221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portaldeinocuidad.com/web/pcqi/pcqi-para-alimentos-procesados/" TargetMode="External"/><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technofaq.org/posts/2021/06/the-4-fundamental-elements-of-a-successful-b2b-website-design/" TargetMode="External"/><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iveconsultores.com/revision-por-la-direccion/" TargetMode="External"/><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honduras.eregulations.org/Contacts/11" TargetMode="External"/><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hyperlink" Target="#_Toc206951083"/><Relationship Id="rId13" Type="http://schemas.openxmlformats.org/officeDocument/2006/relationships/hyperlink" Target="#_Toc206951088"/><Relationship Id="rId18" Type="http://schemas.openxmlformats.org/officeDocument/2006/relationships/hyperlink" Target="#_Toc206951093"/><Relationship Id="rId26" Type="http://schemas.openxmlformats.org/officeDocument/2006/relationships/hyperlink" Target="#_Toc206951101"/><Relationship Id="rId3" Type="http://schemas.openxmlformats.org/officeDocument/2006/relationships/hyperlink" Target="#_Toc206951078"/><Relationship Id="rId21" Type="http://schemas.openxmlformats.org/officeDocument/2006/relationships/hyperlink" Target="#_Toc206951096"/><Relationship Id="rId7" Type="http://schemas.openxmlformats.org/officeDocument/2006/relationships/hyperlink" Target="#_Toc206951082"/><Relationship Id="rId12" Type="http://schemas.openxmlformats.org/officeDocument/2006/relationships/hyperlink" Target="#_Toc206951087"/><Relationship Id="rId17" Type="http://schemas.openxmlformats.org/officeDocument/2006/relationships/hyperlink" Target="#_Toc206951092"/><Relationship Id="rId25" Type="http://schemas.openxmlformats.org/officeDocument/2006/relationships/hyperlink" Target="#_Toc206951100"/><Relationship Id="rId2" Type="http://schemas.openxmlformats.org/officeDocument/2006/relationships/hyperlink" Target="#_Toc206951077"/><Relationship Id="rId16" Type="http://schemas.openxmlformats.org/officeDocument/2006/relationships/hyperlink" Target="#_Toc206951091"/><Relationship Id="rId20" Type="http://schemas.openxmlformats.org/officeDocument/2006/relationships/hyperlink" Target="#_Toc206951095"/><Relationship Id="rId29" Type="http://schemas.openxmlformats.org/officeDocument/2006/relationships/hyperlink" Target="#_Toc206951104"/><Relationship Id="rId1" Type="http://schemas.openxmlformats.org/officeDocument/2006/relationships/slideLayout" Target="../slideLayouts/slideLayout2.xml"/><Relationship Id="rId6" Type="http://schemas.openxmlformats.org/officeDocument/2006/relationships/hyperlink" Target="#_Toc206951081"/><Relationship Id="rId11" Type="http://schemas.openxmlformats.org/officeDocument/2006/relationships/hyperlink" Target="#_Toc206951086"/><Relationship Id="rId24" Type="http://schemas.openxmlformats.org/officeDocument/2006/relationships/hyperlink" Target="#_Toc206951099"/><Relationship Id="rId5" Type="http://schemas.openxmlformats.org/officeDocument/2006/relationships/hyperlink" Target="#_Toc206951080"/><Relationship Id="rId15" Type="http://schemas.openxmlformats.org/officeDocument/2006/relationships/hyperlink" Target="#_Toc206951090"/><Relationship Id="rId23" Type="http://schemas.openxmlformats.org/officeDocument/2006/relationships/hyperlink" Target="#_Toc206951098"/><Relationship Id="rId28" Type="http://schemas.openxmlformats.org/officeDocument/2006/relationships/hyperlink" Target="#_Toc206951103"/><Relationship Id="rId10" Type="http://schemas.openxmlformats.org/officeDocument/2006/relationships/hyperlink" Target="#_Toc206951085"/><Relationship Id="rId19" Type="http://schemas.openxmlformats.org/officeDocument/2006/relationships/hyperlink" Target="#_Toc206951094"/><Relationship Id="rId4" Type="http://schemas.openxmlformats.org/officeDocument/2006/relationships/hyperlink" Target="#_Toc206951079"/><Relationship Id="rId9" Type="http://schemas.openxmlformats.org/officeDocument/2006/relationships/hyperlink" Target="#_Toc206951084"/><Relationship Id="rId14" Type="http://schemas.openxmlformats.org/officeDocument/2006/relationships/hyperlink" Target="#_Toc206951089"/><Relationship Id="rId22" Type="http://schemas.openxmlformats.org/officeDocument/2006/relationships/hyperlink" Target="#_Toc206951097"/><Relationship Id="rId27" Type="http://schemas.openxmlformats.org/officeDocument/2006/relationships/hyperlink" Target="#_Toc206951102"/><Relationship Id="rId30" Type="http://schemas.openxmlformats.org/officeDocument/2006/relationships/image" Target="../media/image7.jpg"/></Relationships>
</file>

<file path=ppt/slides/_rels/slide3.xml.rels><?xml version="1.0" encoding="UTF-8" standalone="yes"?>
<Relationships xmlns="http://schemas.openxmlformats.org/package/2006/relationships"><Relationship Id="rId3" Type="http://schemas.openxmlformats.org/officeDocument/2006/relationships/hyperlink" Target="https://asisurgen.blogspot.com/2015/03/" TargetMode="External"/><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asisurgen.blogspot.com/2015/10/minsal-noticias.html" TargetMode="External"/><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asisurgen.blogspot.com/2015/09/seremi-de-salud-autoriza-reapertura-de.html" TargetMode="External"/><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hyperlink" Target="https://scout.es/scouts-con-los-bancos-de-alimentos/"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scientiablog.com/2020/04/20/la-crisis-climatica-y-el-desperdicio-alimentario-2/" TargetMode="External"/><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www.cienciamx.com/index.php/reportajes-especiales/22910-desperdicio-alimentos-iniciativas-mexico" TargetMode="External"/><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www.flickr.com/photos/cbnsp/583067479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7F93396D-8268-86C4-A97F-AFA87AB8C633}"/>
              </a:ext>
            </a:extLst>
          </p:cNvPr>
          <p:cNvSpPr txBox="1"/>
          <p:nvPr/>
        </p:nvSpPr>
        <p:spPr>
          <a:xfrm>
            <a:off x="168639" y="582102"/>
            <a:ext cx="4913027" cy="1549014"/>
          </a:xfrm>
          <a:prstGeom prst="rect">
            <a:avLst/>
          </a:prstGeom>
          <a:noFill/>
        </p:spPr>
        <p:txBody>
          <a:bodyPr wrap="square">
            <a:spAutoFit/>
          </a:bodyPr>
          <a:lstStyle/>
          <a:p>
            <a:pPr algn="ctr"/>
            <a:r>
              <a:rPr lang="es-ES" sz="2400" b="1" dirty="0">
                <a:solidFill>
                  <a:schemeClr val="bg1"/>
                </a:solidFill>
                <a:latin typeface="Times New Roman" panose="02020603050405020304" pitchFamily="18" charset="0"/>
                <a:cs typeface="Times New Roman" panose="02020603050405020304" pitchFamily="18" charset="0"/>
              </a:rPr>
              <a:t>Proyecto Sistema Web para el control y aprovechamiento social de alimentos próximos a vencer</a:t>
            </a:r>
            <a:br>
              <a:rPr lang="es-ES" sz="2400" b="1" dirty="0">
                <a:solidFill>
                  <a:schemeClr val="bg1"/>
                </a:solidFill>
                <a:latin typeface="Times New Roman" panose="02020603050405020304" pitchFamily="18" charset="0"/>
                <a:cs typeface="Times New Roman" panose="02020603050405020304" pitchFamily="18" charset="0"/>
              </a:rPr>
            </a:br>
            <a:endParaRPr lang="es-CO" dirty="0">
              <a:solidFill>
                <a:schemeClr val="bg1"/>
              </a:solidFill>
            </a:endParaRPr>
          </a:p>
        </p:txBody>
      </p:sp>
      <p:sp>
        <p:nvSpPr>
          <p:cNvPr id="5" name="CuadroTexto 4">
            <a:extLst>
              <a:ext uri="{FF2B5EF4-FFF2-40B4-BE49-F238E27FC236}">
                <a16:creationId xmlns:a16="http://schemas.microsoft.com/office/drawing/2014/main" id="{D90CE90E-BCA2-4365-1FF2-714374B30F00}"/>
              </a:ext>
            </a:extLst>
          </p:cNvPr>
          <p:cNvSpPr txBox="1"/>
          <p:nvPr/>
        </p:nvSpPr>
        <p:spPr>
          <a:xfrm>
            <a:off x="-421598" y="2131116"/>
            <a:ext cx="6093500" cy="2677656"/>
          </a:xfrm>
          <a:prstGeom prst="rect">
            <a:avLst/>
          </a:prstGeom>
          <a:noFill/>
        </p:spPr>
        <p:txBody>
          <a:bodyPr wrap="square">
            <a:spAutoFit/>
          </a:bodyPr>
          <a:lstStyle/>
          <a:p>
            <a:pPr algn="ctr"/>
            <a:r>
              <a:rPr lang="es-CO" sz="2400" dirty="0">
                <a:solidFill>
                  <a:schemeClr val="bg1"/>
                </a:solidFill>
                <a:latin typeface="Times New Roman" panose="02020603050405020304" pitchFamily="18" charset="0"/>
                <a:cs typeface="Times New Roman" panose="02020603050405020304" pitchFamily="18" charset="0"/>
              </a:rPr>
              <a:t>PEDRO PABLO PAQUE </a:t>
            </a:r>
          </a:p>
          <a:p>
            <a:pPr algn="ctr"/>
            <a:r>
              <a:rPr lang="es-CO" sz="2400" dirty="0">
                <a:solidFill>
                  <a:schemeClr val="bg1"/>
                </a:solidFill>
                <a:latin typeface="Times New Roman" panose="02020603050405020304" pitchFamily="18" charset="0"/>
                <a:cs typeface="Times New Roman" panose="02020603050405020304" pitchFamily="18" charset="0"/>
              </a:rPr>
              <a:t>TITO FABIAN ARANDA</a:t>
            </a:r>
          </a:p>
          <a:p>
            <a:pPr algn="ctr"/>
            <a:r>
              <a:rPr lang="es-CO" sz="2400" dirty="0">
                <a:solidFill>
                  <a:schemeClr val="bg1"/>
                </a:solidFill>
                <a:latin typeface="Times New Roman" panose="02020603050405020304" pitchFamily="18" charset="0"/>
                <a:cs typeface="Times New Roman" panose="02020603050405020304" pitchFamily="18" charset="0"/>
              </a:rPr>
              <a:t>CARLOS DANIEL CULMA </a:t>
            </a:r>
          </a:p>
          <a:p>
            <a:pPr algn="ctr"/>
            <a:endParaRPr lang="es-CO" sz="2400" dirty="0">
              <a:solidFill>
                <a:schemeClr val="bg1"/>
              </a:solidFill>
              <a:latin typeface="Times New Roman" panose="02020603050405020304" pitchFamily="18" charset="0"/>
              <a:cs typeface="Times New Roman" panose="02020603050405020304" pitchFamily="18" charset="0"/>
            </a:endParaRPr>
          </a:p>
          <a:p>
            <a:pPr algn="ctr"/>
            <a:r>
              <a:rPr lang="es-CO" sz="2400" dirty="0">
                <a:solidFill>
                  <a:schemeClr val="bg1"/>
                </a:solidFill>
                <a:latin typeface="Times New Roman" panose="02020603050405020304" pitchFamily="18" charset="0"/>
                <a:cs typeface="Times New Roman" panose="02020603050405020304" pitchFamily="18" charset="0"/>
              </a:rPr>
              <a:t>INGENERÍA DE SISTEMAS</a:t>
            </a:r>
          </a:p>
          <a:p>
            <a:pPr algn="ctr"/>
            <a:r>
              <a:rPr lang="es-CO" sz="2400" dirty="0">
                <a:solidFill>
                  <a:schemeClr val="bg1"/>
                </a:solidFill>
                <a:latin typeface="Times New Roman" panose="02020603050405020304" pitchFamily="18" charset="0"/>
                <a:cs typeface="Times New Roman" panose="02020603050405020304" pitchFamily="18" charset="0"/>
              </a:rPr>
              <a:t>CORHUILA </a:t>
            </a:r>
          </a:p>
          <a:p>
            <a:pPr algn="ctr"/>
            <a:r>
              <a:rPr lang="es-CO" sz="2400" dirty="0">
                <a:solidFill>
                  <a:schemeClr val="bg1"/>
                </a:solidFill>
                <a:latin typeface="Times New Roman" panose="02020603050405020304" pitchFamily="18" charset="0"/>
                <a:cs typeface="Times New Roman" panose="02020603050405020304" pitchFamily="18" charset="0"/>
              </a:rPr>
              <a:t>02/09/2025</a:t>
            </a:r>
          </a:p>
        </p:txBody>
      </p:sp>
      <p:pic>
        <p:nvPicPr>
          <p:cNvPr id="7" name="Imagen 6" descr="Imagen que contiene persona, hombre, tabla, cuarto de hospital&#10;&#10;El contenido generado por IA puede ser incorrecto.">
            <a:extLst>
              <a:ext uri="{FF2B5EF4-FFF2-40B4-BE49-F238E27FC236}">
                <a16:creationId xmlns:a16="http://schemas.microsoft.com/office/drawing/2014/main" id="{039F5027-51DF-A661-5055-E5E6038F715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450058" y="852502"/>
            <a:ext cx="6574891" cy="4385401"/>
          </a:xfrm>
          <a:prstGeom prst="rect">
            <a:avLst/>
          </a:prstGeom>
        </p:spPr>
      </p:pic>
    </p:spTree>
    <p:extLst>
      <p:ext uri="{BB962C8B-B14F-4D97-AF65-F5344CB8AC3E}">
        <p14:creationId xmlns:p14="http://schemas.microsoft.com/office/powerpoint/2010/main" val="17993484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F0DD92CB-2468-3F64-CCB7-DC8F07AC9F54}"/>
              </a:ext>
            </a:extLst>
          </p:cNvPr>
          <p:cNvSpPr txBox="1"/>
          <p:nvPr/>
        </p:nvSpPr>
        <p:spPr>
          <a:xfrm>
            <a:off x="153649" y="1073491"/>
            <a:ext cx="6093500" cy="2554545"/>
          </a:xfrm>
          <a:prstGeom prst="rect">
            <a:avLst/>
          </a:prstGeom>
          <a:noFill/>
        </p:spPr>
        <p:txBody>
          <a:bodyPr wrap="square">
            <a:spAutoFit/>
          </a:bodyPr>
          <a:lstStyle/>
          <a:p>
            <a:pPr algn="just">
              <a:spcAft>
                <a:spcPts val="1200"/>
              </a:spcAft>
              <a:buNone/>
            </a:pPr>
            <a:r>
              <a:rPr lang="es-ES" sz="2000" b="0" i="0" dirty="0">
                <a:solidFill>
                  <a:srgbClr val="1F2328"/>
                </a:solidFill>
                <a:effectLst/>
                <a:latin typeface="Times New Roman" panose="02020603050405020304" pitchFamily="18" charset="0"/>
                <a:cs typeface="Times New Roman" panose="02020603050405020304" pitchFamily="18" charset="0"/>
              </a:rPr>
              <a:t>La propuesta para el desarrollo del Sistema Web para el Control y Aprovechamiento Social de Alimentos Próximos a Vencer se fundamenta en un enfoque ágil, específicamente bajo el marco de trabajo Scrum, el cual permitirá un desarrollo iterativo, flexible y con retroalimentación constante de los actores involucrados (empresas, fruterías, instituciones y organizaciones sociales).</a:t>
            </a:r>
          </a:p>
        </p:txBody>
      </p:sp>
      <p:sp>
        <p:nvSpPr>
          <p:cNvPr id="5" name="CuadroTexto 4">
            <a:extLst>
              <a:ext uri="{FF2B5EF4-FFF2-40B4-BE49-F238E27FC236}">
                <a16:creationId xmlns:a16="http://schemas.microsoft.com/office/drawing/2014/main" id="{E90CF6A2-DB0A-149D-8322-B0C5C8A52D9E}"/>
              </a:ext>
            </a:extLst>
          </p:cNvPr>
          <p:cNvSpPr txBox="1"/>
          <p:nvPr/>
        </p:nvSpPr>
        <p:spPr>
          <a:xfrm>
            <a:off x="153649" y="632473"/>
            <a:ext cx="6093500" cy="400110"/>
          </a:xfrm>
          <a:prstGeom prst="rect">
            <a:avLst/>
          </a:prstGeom>
          <a:noFill/>
        </p:spPr>
        <p:txBody>
          <a:bodyPr wrap="square">
            <a:spAutoFit/>
          </a:bodyPr>
          <a:lstStyle/>
          <a:p>
            <a:pPr algn="l">
              <a:spcBef>
                <a:spcPts val="1800"/>
              </a:spcBef>
              <a:spcAft>
                <a:spcPts val="1200"/>
              </a:spcAft>
              <a:buNone/>
            </a:pPr>
            <a:r>
              <a:rPr lang="es-ES" sz="2000" i="0" dirty="0">
                <a:solidFill>
                  <a:srgbClr val="1F2328"/>
                </a:solidFill>
                <a:effectLst/>
                <a:latin typeface="Times New Roman" panose="02020603050405020304" pitchFamily="18" charset="0"/>
                <a:cs typeface="Times New Roman" panose="02020603050405020304" pitchFamily="18" charset="0"/>
              </a:rPr>
              <a:t>Metodología</a:t>
            </a:r>
          </a:p>
        </p:txBody>
      </p:sp>
      <p:pic>
        <p:nvPicPr>
          <p:cNvPr id="7" name="Imagen 6" descr="Interfaz de usuario gráfica, Aplicación&#10;&#10;El contenido generado por IA puede ser incorrecto.">
            <a:extLst>
              <a:ext uri="{FF2B5EF4-FFF2-40B4-BE49-F238E27FC236}">
                <a16:creationId xmlns:a16="http://schemas.microsoft.com/office/drawing/2014/main" id="{3D1D6DA3-F07D-9DF0-9303-5EFEAE0ED74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546952" y="832528"/>
            <a:ext cx="5183285" cy="2926048"/>
          </a:xfrm>
          <a:prstGeom prst="rect">
            <a:avLst/>
          </a:prstGeom>
        </p:spPr>
      </p:pic>
    </p:spTree>
    <p:extLst>
      <p:ext uri="{BB962C8B-B14F-4D97-AF65-F5344CB8AC3E}">
        <p14:creationId xmlns:p14="http://schemas.microsoft.com/office/powerpoint/2010/main" val="223648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EFDCC486-90CD-5565-FAF9-7A12687A6608}"/>
              </a:ext>
            </a:extLst>
          </p:cNvPr>
          <p:cNvSpPr txBox="1"/>
          <p:nvPr/>
        </p:nvSpPr>
        <p:spPr>
          <a:xfrm>
            <a:off x="228599" y="475969"/>
            <a:ext cx="6666876" cy="6247864"/>
          </a:xfrm>
          <a:prstGeom prst="rect">
            <a:avLst/>
          </a:prstGeom>
          <a:noFill/>
        </p:spPr>
        <p:txBody>
          <a:bodyPr wrap="square">
            <a:spAutoFit/>
          </a:bodyPr>
          <a:lstStyle/>
          <a:p>
            <a:pPr algn="just">
              <a:spcBef>
                <a:spcPts val="1800"/>
              </a:spcBef>
              <a:spcAft>
                <a:spcPts val="1200"/>
              </a:spcAft>
              <a:buNone/>
            </a:pPr>
            <a:r>
              <a:rPr lang="es-ES" sz="2000" b="1" i="0" dirty="0">
                <a:solidFill>
                  <a:srgbClr val="1F2328"/>
                </a:solidFill>
                <a:effectLst/>
                <a:latin typeface="Times New Roman" panose="02020603050405020304" pitchFamily="18" charset="0"/>
                <a:cs typeface="Times New Roman" panose="02020603050405020304" pitchFamily="18" charset="0"/>
              </a:rPr>
              <a:t>Fases:</a:t>
            </a:r>
          </a:p>
          <a:p>
            <a:pPr algn="just">
              <a:spcAft>
                <a:spcPts val="1200"/>
              </a:spcAft>
              <a:buNone/>
            </a:pPr>
            <a:r>
              <a:rPr lang="es-ES" sz="2000" b="0" i="0" dirty="0">
                <a:solidFill>
                  <a:srgbClr val="1F2328"/>
                </a:solidFill>
                <a:effectLst/>
                <a:latin typeface="Times New Roman" panose="02020603050405020304" pitchFamily="18" charset="0"/>
                <a:cs typeface="Times New Roman" panose="02020603050405020304" pitchFamily="18" charset="0"/>
              </a:rPr>
              <a:t>Levantamiento de requisitos:</a:t>
            </a:r>
          </a:p>
          <a:p>
            <a:pPr algn="just">
              <a:spcAft>
                <a:spcPts val="1200"/>
              </a:spcAft>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Recolección de información en supermercados, fruterías, tiendas de barrio y centros de distribución.</a:t>
            </a:r>
          </a:p>
          <a:p>
            <a:pPr algn="just">
              <a:spcAft>
                <a:spcPts val="1200"/>
              </a:spcAft>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Identificación de procesos actuales de manejo de alimentos próximos a vencer y necesidades específicas de los usuarios. Análisis y diseño del sistema:</a:t>
            </a:r>
          </a:p>
          <a:p>
            <a:pPr algn="just">
              <a:spcAft>
                <a:spcPts val="1200"/>
              </a:spcAft>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Diseño de la arquitectura tecnológica (</a:t>
            </a:r>
            <a:r>
              <a:rPr lang="es-ES" sz="2000" b="0" i="0" dirty="0" err="1">
                <a:solidFill>
                  <a:srgbClr val="1F2328"/>
                </a:solidFill>
                <a:effectLst/>
                <a:latin typeface="Times New Roman" panose="02020603050405020304" pitchFamily="18" charset="0"/>
                <a:cs typeface="Times New Roman" panose="02020603050405020304" pitchFamily="18" charset="0"/>
              </a:rPr>
              <a:t>backend</a:t>
            </a:r>
            <a:r>
              <a:rPr lang="es-ES" sz="2000" b="0" i="0" dirty="0">
                <a:solidFill>
                  <a:srgbClr val="1F2328"/>
                </a:solidFill>
                <a:effectLst/>
                <a:latin typeface="Times New Roman" panose="02020603050405020304" pitchFamily="18" charset="0"/>
                <a:cs typeface="Times New Roman" panose="02020603050405020304" pitchFamily="18" charset="0"/>
              </a:rPr>
              <a:t>, </a:t>
            </a:r>
            <a:r>
              <a:rPr lang="es-ES" sz="2000" b="0" i="0" dirty="0" err="1">
                <a:solidFill>
                  <a:srgbClr val="1F2328"/>
                </a:solidFill>
                <a:effectLst/>
                <a:latin typeface="Times New Roman" panose="02020603050405020304" pitchFamily="18" charset="0"/>
                <a:cs typeface="Times New Roman" panose="02020603050405020304" pitchFamily="18" charset="0"/>
              </a:rPr>
              <a:t>frontend</a:t>
            </a:r>
            <a:r>
              <a:rPr lang="es-ES" sz="2000" b="0" i="0" dirty="0">
                <a:solidFill>
                  <a:srgbClr val="1F2328"/>
                </a:solidFill>
                <a:effectLst/>
                <a:latin typeface="Times New Roman" panose="02020603050405020304" pitchFamily="18" charset="0"/>
                <a:cs typeface="Times New Roman" panose="02020603050405020304" pitchFamily="18" charset="0"/>
              </a:rPr>
              <a:t> y base de datos).</a:t>
            </a:r>
          </a:p>
          <a:p>
            <a:pPr algn="just">
              <a:spcAft>
                <a:spcPts val="1200"/>
              </a:spcAft>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Elaboración de diagramas de casos de uso, flujo de información y estructura de la base de datos (ejemplo: tabla productos con campos de identificación, fecha de vencimiento, cantidad, proveedor, estado, etc.).</a:t>
            </a:r>
          </a:p>
          <a:p>
            <a:pPr algn="just">
              <a:spcAft>
                <a:spcPts val="1200"/>
              </a:spcAft>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Desarrollo e implementación: • Programación del sistema utilizando </a:t>
            </a:r>
            <a:r>
              <a:rPr lang="es-ES" sz="2000" b="0" i="0" dirty="0" err="1">
                <a:solidFill>
                  <a:srgbClr val="1F2328"/>
                </a:solidFill>
                <a:effectLst/>
                <a:latin typeface="Times New Roman" panose="02020603050405020304" pitchFamily="18" charset="0"/>
                <a:cs typeface="Times New Roman" panose="02020603050405020304" pitchFamily="18" charset="0"/>
              </a:rPr>
              <a:t>frameworks</a:t>
            </a:r>
            <a:r>
              <a:rPr lang="es-ES" sz="2000" b="0" i="0" dirty="0">
                <a:solidFill>
                  <a:srgbClr val="1F2328"/>
                </a:solidFill>
                <a:effectLst/>
                <a:latin typeface="Times New Roman" panose="02020603050405020304" pitchFamily="18" charset="0"/>
                <a:cs typeface="Times New Roman" panose="02020603050405020304" pitchFamily="18" charset="0"/>
              </a:rPr>
              <a:t> modernos (ejemplo: </a:t>
            </a:r>
            <a:r>
              <a:rPr lang="es-ES" sz="2000" b="0" i="0" dirty="0" err="1">
                <a:solidFill>
                  <a:srgbClr val="1F2328"/>
                </a:solidFill>
                <a:effectLst/>
                <a:latin typeface="Times New Roman" panose="02020603050405020304" pitchFamily="18" charset="0"/>
                <a:cs typeface="Times New Roman" panose="02020603050405020304" pitchFamily="18" charset="0"/>
              </a:rPr>
              <a:t>Flask</a:t>
            </a:r>
            <a:r>
              <a:rPr lang="es-ES" sz="2000" b="0" i="0" dirty="0">
                <a:solidFill>
                  <a:srgbClr val="1F2328"/>
                </a:solidFill>
                <a:effectLst/>
                <a:latin typeface="Times New Roman" panose="02020603050405020304" pitchFamily="18" charset="0"/>
                <a:cs typeface="Times New Roman" panose="02020603050405020304" pitchFamily="18" charset="0"/>
              </a:rPr>
              <a:t>/Django para </a:t>
            </a:r>
            <a:r>
              <a:rPr lang="es-ES" sz="2000" b="0" i="0" dirty="0" err="1">
                <a:solidFill>
                  <a:srgbClr val="1F2328"/>
                </a:solidFill>
                <a:effectLst/>
                <a:latin typeface="Times New Roman" panose="02020603050405020304" pitchFamily="18" charset="0"/>
                <a:cs typeface="Times New Roman" panose="02020603050405020304" pitchFamily="18" charset="0"/>
              </a:rPr>
              <a:t>backend</a:t>
            </a:r>
            <a:r>
              <a:rPr lang="es-ES" sz="2000" b="0" i="0" dirty="0">
                <a:solidFill>
                  <a:srgbClr val="1F2328"/>
                </a:solidFill>
                <a:effectLst/>
                <a:latin typeface="Times New Roman" panose="02020603050405020304" pitchFamily="18" charset="0"/>
                <a:cs typeface="Times New Roman" panose="02020603050405020304" pitchFamily="18" charset="0"/>
              </a:rPr>
              <a:t>, HTML/CSS/JavaScript/</a:t>
            </a:r>
            <a:r>
              <a:rPr lang="es-ES" sz="2000" b="0" i="0" dirty="0" err="1">
                <a:solidFill>
                  <a:srgbClr val="1F2328"/>
                </a:solidFill>
                <a:effectLst/>
                <a:latin typeface="Times New Roman" panose="02020603050405020304" pitchFamily="18" charset="0"/>
                <a:cs typeface="Times New Roman" panose="02020603050405020304" pitchFamily="18" charset="0"/>
              </a:rPr>
              <a:t>React</a:t>
            </a:r>
            <a:r>
              <a:rPr lang="es-ES" sz="2000" b="0" i="0" dirty="0">
                <a:solidFill>
                  <a:srgbClr val="1F2328"/>
                </a:solidFill>
                <a:effectLst/>
                <a:latin typeface="Times New Roman" panose="02020603050405020304" pitchFamily="18" charset="0"/>
                <a:cs typeface="Times New Roman" panose="02020603050405020304" pitchFamily="18" charset="0"/>
              </a:rPr>
              <a:t> para </a:t>
            </a:r>
            <a:r>
              <a:rPr lang="es-ES" sz="2000" b="0" i="0" dirty="0" err="1">
                <a:solidFill>
                  <a:srgbClr val="1F2328"/>
                </a:solidFill>
                <a:effectLst/>
                <a:latin typeface="Times New Roman" panose="02020603050405020304" pitchFamily="18" charset="0"/>
                <a:cs typeface="Times New Roman" panose="02020603050405020304" pitchFamily="18" charset="0"/>
              </a:rPr>
              <a:t>frontend</a:t>
            </a:r>
            <a:r>
              <a:rPr lang="es-ES" sz="2000" b="0" i="0" dirty="0">
                <a:solidFill>
                  <a:srgbClr val="1F2328"/>
                </a:solidFill>
                <a:effectLst/>
                <a:latin typeface="Times New Roman" panose="02020603050405020304" pitchFamily="18" charset="0"/>
                <a:cs typeface="Times New Roman" panose="02020603050405020304" pitchFamily="18" charset="0"/>
              </a:rPr>
              <a:t>, PostgreSQL como base de datos). </a:t>
            </a:r>
          </a:p>
        </p:txBody>
      </p:sp>
      <p:pic>
        <p:nvPicPr>
          <p:cNvPr id="5" name="Imagen 4" descr="Diagrama, Texto&#10;&#10;El contenido generado por IA puede ser incorrecto.">
            <a:extLst>
              <a:ext uri="{FF2B5EF4-FFF2-40B4-BE49-F238E27FC236}">
                <a16:creationId xmlns:a16="http://schemas.microsoft.com/office/drawing/2014/main" id="{456C9E14-3C7B-3765-7810-DA3E177EFA5A}"/>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895475" y="1061258"/>
            <a:ext cx="5092056" cy="3300880"/>
          </a:xfrm>
          <a:prstGeom prst="rect">
            <a:avLst/>
          </a:prstGeom>
        </p:spPr>
      </p:pic>
    </p:spTree>
    <p:extLst>
      <p:ext uri="{BB962C8B-B14F-4D97-AF65-F5344CB8AC3E}">
        <p14:creationId xmlns:p14="http://schemas.microsoft.com/office/powerpoint/2010/main" val="2458560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7B9438F9-16E1-2A51-D0BE-3209A12610CD}"/>
              </a:ext>
            </a:extLst>
          </p:cNvPr>
          <p:cNvSpPr txBox="1"/>
          <p:nvPr/>
        </p:nvSpPr>
        <p:spPr>
          <a:xfrm>
            <a:off x="273571" y="439278"/>
            <a:ext cx="7521315" cy="4247317"/>
          </a:xfrm>
          <a:prstGeom prst="rect">
            <a:avLst/>
          </a:prstGeom>
          <a:noFill/>
        </p:spPr>
        <p:txBody>
          <a:bodyPr wrap="square">
            <a:spAutoFit/>
          </a:bodyPr>
          <a:lstStyle/>
          <a:p>
            <a:pPr algn="l">
              <a:spcAft>
                <a:spcPts val="1200"/>
              </a:spcAft>
              <a:buNone/>
            </a:pPr>
            <a:r>
              <a:rPr lang="es-ES" sz="2000" b="0" i="0" dirty="0">
                <a:solidFill>
                  <a:srgbClr val="1F2328"/>
                </a:solidFill>
                <a:effectLst/>
                <a:latin typeface="Times New Roman" panose="02020603050405020304" pitchFamily="18" charset="0"/>
                <a:cs typeface="Times New Roman" panose="02020603050405020304" pitchFamily="18" charset="0"/>
              </a:rPr>
              <a:t>INCLUYE:</a:t>
            </a:r>
          </a:p>
          <a:p>
            <a:pPr algn="l">
              <a:spcAft>
                <a:spcPts val="1200"/>
              </a:spcAft>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Creación de un sistema web con interfaz amigable accesible desde cualquier navegador.</a:t>
            </a:r>
          </a:p>
          <a:p>
            <a:pPr algn="l">
              <a:spcAft>
                <a:spcPts val="1200"/>
              </a:spcAft>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Registro y control de alimentos próximos a vencer, con campos clave como: fecha de registro, fecha de vencimiento, proveedor, cantidad y estado.</a:t>
            </a:r>
          </a:p>
          <a:p>
            <a:pPr algn="l">
              <a:spcAft>
                <a:spcPts val="1200"/>
              </a:spcAft>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Generación de alertas automáticas:</a:t>
            </a:r>
          </a:p>
          <a:p>
            <a:pPr algn="l">
              <a:spcAft>
                <a:spcPts val="1200"/>
              </a:spcAft>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A las 168 horas (7 días) antes del vencimiento → para activar promociones especiales.</a:t>
            </a:r>
          </a:p>
          <a:p>
            <a:pPr algn="l">
              <a:spcAft>
                <a:spcPts val="1200"/>
              </a:spcAft>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A las 120 horas (5 días) antes del vencimiento → para destinar los productos a donación.</a:t>
            </a:r>
          </a:p>
        </p:txBody>
      </p:sp>
      <p:pic>
        <p:nvPicPr>
          <p:cNvPr id="5" name="Imagen 4" descr="Mujer sentada en un escritorio con una computadora portátil&#10;&#10;El contenido generado por IA puede ser incorrecto.">
            <a:extLst>
              <a:ext uri="{FF2B5EF4-FFF2-40B4-BE49-F238E27FC236}">
                <a16:creationId xmlns:a16="http://schemas.microsoft.com/office/drawing/2014/main" id="{0A78A089-085A-EDEB-CA13-C40701AB4F5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794886" y="926180"/>
            <a:ext cx="4124624" cy="3273511"/>
          </a:xfrm>
          <a:prstGeom prst="rect">
            <a:avLst/>
          </a:prstGeom>
        </p:spPr>
      </p:pic>
    </p:spTree>
    <p:extLst>
      <p:ext uri="{BB962C8B-B14F-4D97-AF65-F5344CB8AC3E}">
        <p14:creationId xmlns:p14="http://schemas.microsoft.com/office/powerpoint/2010/main" val="73315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EE3B7D39-C656-785F-1BD0-A4683C5F5165}"/>
              </a:ext>
            </a:extLst>
          </p:cNvPr>
          <p:cNvSpPr txBox="1"/>
          <p:nvPr/>
        </p:nvSpPr>
        <p:spPr>
          <a:xfrm>
            <a:off x="258580" y="485267"/>
            <a:ext cx="6093500" cy="4862870"/>
          </a:xfrm>
          <a:prstGeom prst="rect">
            <a:avLst/>
          </a:prstGeom>
          <a:noFill/>
        </p:spPr>
        <p:txBody>
          <a:bodyPr wrap="square">
            <a:spAutoFit/>
          </a:bodyPr>
          <a:lstStyle/>
          <a:p>
            <a:pPr>
              <a:spcAft>
                <a:spcPts val="1200"/>
              </a:spcAft>
              <a:buFont typeface="Arial" panose="020B0604020202020204" pitchFamily="34" charset="0"/>
              <a:buChar char="•"/>
            </a:pPr>
            <a:r>
              <a:rPr lang="es-ES" sz="2000" dirty="0">
                <a:solidFill>
                  <a:srgbClr val="1F2328"/>
                </a:solidFill>
                <a:latin typeface="Times New Roman" panose="02020603050405020304" pitchFamily="18" charset="0"/>
                <a:cs typeface="Times New Roman" panose="02020603050405020304" pitchFamily="18" charset="0"/>
              </a:rPr>
              <a:t>Clasificación de alimentos para su venta anticipada con descuento o redistribución gratuita a organizaciones sociales.</a:t>
            </a:r>
          </a:p>
          <a:p>
            <a:pPr>
              <a:spcAft>
                <a:spcPts val="1200"/>
              </a:spcAft>
              <a:buFont typeface="Arial" panose="020B0604020202020204" pitchFamily="34" charset="0"/>
              <a:buChar char="•"/>
            </a:pPr>
            <a:r>
              <a:rPr lang="es-ES" sz="2000" dirty="0">
                <a:solidFill>
                  <a:srgbClr val="1F2328"/>
                </a:solidFill>
                <a:latin typeface="Times New Roman" panose="02020603050405020304" pitchFamily="18" charset="0"/>
                <a:cs typeface="Times New Roman" panose="02020603050405020304" pitchFamily="18" charset="0"/>
              </a:rPr>
              <a:t>Reportes estadísticos sobre reducción de desperdicios, cantidad de alimentos redistribuidos y beneficiarios atendidos.</a:t>
            </a:r>
          </a:p>
          <a:p>
            <a:pPr>
              <a:spcAft>
                <a:spcPts val="1200"/>
              </a:spcAft>
              <a:buFont typeface="Arial" panose="020B0604020202020204" pitchFamily="34" charset="0"/>
              <a:buChar char="•"/>
            </a:pPr>
            <a:r>
              <a:rPr lang="es-ES" sz="2000" dirty="0">
                <a:solidFill>
                  <a:srgbClr val="1F2328"/>
                </a:solidFill>
                <a:latin typeface="Times New Roman" panose="02020603050405020304" pitchFamily="18" charset="0"/>
                <a:cs typeface="Times New Roman" panose="02020603050405020304" pitchFamily="18" charset="0"/>
              </a:rPr>
              <a:t>Cumplimiento de la Ley 1990 de 2019 como respaldo normativo para la entrega gratuita de alimentos aptos para el consumo.</a:t>
            </a:r>
            <a:br>
              <a:rPr lang="es-ES" sz="2000" b="0" i="0" dirty="0">
                <a:solidFill>
                  <a:srgbClr val="1F2328"/>
                </a:solidFill>
                <a:effectLst/>
                <a:latin typeface="Times New Roman" panose="02020603050405020304" pitchFamily="18" charset="0"/>
                <a:cs typeface="Times New Roman" panose="02020603050405020304" pitchFamily="18" charset="0"/>
              </a:rPr>
            </a:br>
            <a:r>
              <a:rPr lang="es-ES" sz="2000" b="0" i="0" dirty="0">
                <a:solidFill>
                  <a:srgbClr val="1F2328"/>
                </a:solidFill>
                <a:effectLst/>
                <a:latin typeface="Times New Roman" panose="02020603050405020304" pitchFamily="18" charset="0"/>
                <a:cs typeface="Times New Roman" panose="02020603050405020304" pitchFamily="18" charset="0"/>
              </a:rPr>
              <a:t>NO INCLUYE PRIMERA FASE:</a:t>
            </a:r>
          </a:p>
          <a:p>
            <a:pPr algn="l">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Aplicación móvil nativa (Android/iOS).</a:t>
            </a:r>
          </a:p>
          <a:p>
            <a:pPr algn="l">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Integración con sistemas externos de contabilidad o ERP.</a:t>
            </a:r>
          </a:p>
          <a:p>
            <a:pPr algn="l">
              <a:buFont typeface="Arial" panose="020B0604020202020204" pitchFamily="34" charset="0"/>
              <a:buChar char="•"/>
            </a:pPr>
            <a:r>
              <a:rPr lang="es-ES" sz="2000" b="0" i="0" dirty="0">
                <a:solidFill>
                  <a:srgbClr val="1F2328"/>
                </a:solidFill>
                <a:effectLst/>
                <a:latin typeface="Times New Roman" panose="02020603050405020304" pitchFamily="18" charset="0"/>
                <a:cs typeface="Times New Roman" panose="02020603050405020304" pitchFamily="18" charset="0"/>
              </a:rPr>
              <a:t>Logística de transporte de alimentos (será responsabilidad de las entidades participantes).</a:t>
            </a:r>
          </a:p>
        </p:txBody>
      </p:sp>
    </p:spTree>
    <p:extLst>
      <p:ext uri="{BB962C8B-B14F-4D97-AF65-F5344CB8AC3E}">
        <p14:creationId xmlns:p14="http://schemas.microsoft.com/office/powerpoint/2010/main" val="470371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D9DA041-3ED7-3180-C57A-CF7455B280CA}"/>
              </a:ext>
            </a:extLst>
          </p:cNvPr>
          <p:cNvSpPr>
            <a:spLocks noChangeArrowheads="1"/>
          </p:cNvSpPr>
          <p:nvPr/>
        </p:nvSpPr>
        <p:spPr bwMode="auto">
          <a:xfrm>
            <a:off x="457835" y="212377"/>
            <a:ext cx="4934421" cy="57246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5605463" algn="r"/>
              </a:tabLst>
              <a:defRPr>
                <a:solidFill>
                  <a:schemeClr val="tx1"/>
                </a:solidFill>
                <a:latin typeface="Arial" panose="020B0604020202020204" pitchFamily="34" charset="0"/>
              </a:defRPr>
            </a:lvl1pPr>
            <a:lvl2pPr marL="457200" eaLnBrk="0" fontAlgn="base" hangingPunct="0">
              <a:spcBef>
                <a:spcPct val="0"/>
              </a:spcBef>
              <a:spcAft>
                <a:spcPct val="0"/>
              </a:spcAft>
              <a:tabLst>
                <a:tab pos="5605463" algn="r"/>
              </a:tabLst>
              <a:defRPr>
                <a:solidFill>
                  <a:schemeClr val="tx1"/>
                </a:solidFill>
                <a:latin typeface="Arial" panose="020B0604020202020204" pitchFamily="34" charset="0"/>
              </a:defRPr>
            </a:lvl2pPr>
            <a:lvl3pPr marL="914400" eaLnBrk="0" fontAlgn="base" hangingPunct="0">
              <a:spcBef>
                <a:spcPct val="0"/>
              </a:spcBef>
              <a:spcAft>
                <a:spcPct val="0"/>
              </a:spcAft>
              <a:tabLst>
                <a:tab pos="5605463" algn="r"/>
              </a:tabLst>
              <a:defRPr>
                <a:solidFill>
                  <a:schemeClr val="tx1"/>
                </a:solidFill>
                <a:latin typeface="Arial" panose="020B0604020202020204" pitchFamily="34" charset="0"/>
              </a:defRPr>
            </a:lvl3pPr>
            <a:lvl4pPr marL="1371600" eaLnBrk="0" fontAlgn="base" hangingPunct="0">
              <a:spcBef>
                <a:spcPct val="0"/>
              </a:spcBef>
              <a:spcAft>
                <a:spcPct val="0"/>
              </a:spcAft>
              <a:tabLst>
                <a:tab pos="5605463" algn="r"/>
              </a:tabLst>
              <a:defRPr>
                <a:solidFill>
                  <a:schemeClr val="tx1"/>
                </a:solidFill>
                <a:latin typeface="Arial" panose="020B0604020202020204" pitchFamily="34" charset="0"/>
              </a:defRPr>
            </a:lvl4pPr>
            <a:lvl5pPr marL="1828800" eaLnBrk="0" fontAlgn="base" hangingPunct="0">
              <a:spcBef>
                <a:spcPct val="0"/>
              </a:spcBef>
              <a:spcAft>
                <a:spcPct val="0"/>
              </a:spcAft>
              <a:tabLst>
                <a:tab pos="5605463" algn="r"/>
              </a:tabLst>
              <a:defRPr>
                <a:solidFill>
                  <a:schemeClr val="tx1"/>
                </a:solidFill>
                <a:latin typeface="Arial" panose="020B0604020202020204" pitchFamily="34" charset="0"/>
              </a:defRPr>
            </a:lvl5pPr>
            <a:lvl6pPr marL="2286000" eaLnBrk="0" fontAlgn="base" hangingPunct="0">
              <a:spcBef>
                <a:spcPct val="0"/>
              </a:spcBef>
              <a:spcAft>
                <a:spcPct val="0"/>
              </a:spcAft>
              <a:tabLst>
                <a:tab pos="5605463" algn="r"/>
              </a:tabLst>
              <a:defRPr>
                <a:solidFill>
                  <a:schemeClr val="tx1"/>
                </a:solidFill>
                <a:latin typeface="Arial" panose="020B0604020202020204" pitchFamily="34" charset="0"/>
              </a:defRPr>
            </a:lvl6pPr>
            <a:lvl7pPr marL="2743200" eaLnBrk="0" fontAlgn="base" hangingPunct="0">
              <a:spcBef>
                <a:spcPct val="0"/>
              </a:spcBef>
              <a:spcAft>
                <a:spcPct val="0"/>
              </a:spcAft>
              <a:tabLst>
                <a:tab pos="5605463" algn="r"/>
              </a:tabLst>
              <a:defRPr>
                <a:solidFill>
                  <a:schemeClr val="tx1"/>
                </a:solidFill>
                <a:latin typeface="Arial" panose="020B0604020202020204" pitchFamily="34" charset="0"/>
              </a:defRPr>
            </a:lvl7pPr>
            <a:lvl8pPr marL="3200400" eaLnBrk="0" fontAlgn="base" hangingPunct="0">
              <a:spcBef>
                <a:spcPct val="0"/>
              </a:spcBef>
              <a:spcAft>
                <a:spcPct val="0"/>
              </a:spcAft>
              <a:tabLst>
                <a:tab pos="5605463" algn="r"/>
              </a:tabLst>
              <a:defRPr>
                <a:solidFill>
                  <a:schemeClr val="tx1"/>
                </a:solidFill>
                <a:latin typeface="Arial" panose="020B0604020202020204" pitchFamily="34" charset="0"/>
              </a:defRPr>
            </a:lvl8pPr>
            <a:lvl9pPr marL="3657600" eaLnBrk="0" fontAlgn="base" hangingPunct="0">
              <a:spcBef>
                <a:spcPct val="0"/>
              </a:spcBef>
              <a:spcAft>
                <a:spcPct val="0"/>
              </a:spcAft>
              <a:tabLst>
                <a:tab pos="5605463" algn="r"/>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ES" altLang="es-CO" sz="1200" b="0" i="0" u="none" strike="noStrike" cap="none" normalizeH="0" baseline="0" dirty="0">
                <a:ln>
                  <a:noFill/>
                </a:ln>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rPr>
              <a:t>Contenido</a:t>
            </a:r>
            <a:endParaRPr kumimoji="0" lang="es-CO" altLang="es-CO" sz="1200" b="0"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RESUMEN</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PLANTEAMIENTO DEL PROBLEMA</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4"/>
              </a:rPr>
              <a:t>JUSTIFICACIÓ</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5"/>
              </a:rPr>
              <a:t>OBJECTIVOS</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6"/>
              </a:rPr>
              <a:t>OJECTIVO GENERAL</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7"/>
              </a:rPr>
              <a:t>OBJECTIVOS ESPECIFICOS</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8"/>
              </a:rPr>
              <a:t>MARCO TEORICO</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9"/>
              </a:rPr>
              <a:t>MARCO CONCEPTUAL</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10"/>
              </a:rPr>
              <a:t>MARCO HISTORICO</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11"/>
              </a:rPr>
              <a:t>METODOLOGÍA</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12"/>
              </a:rPr>
              <a:t>Fases del Proyecto</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13"/>
              </a:rPr>
              <a:t>Levantamiento de requisitos:</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14"/>
              </a:rPr>
              <a:t>Análisis y diseño del sistema:</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15"/>
              </a:rPr>
              <a:t>Desarrollo e implementación:</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16"/>
              </a:rPr>
              <a:t>Desarrollo de módulos clave:</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17"/>
              </a:rPr>
              <a:t>Pruebas y validación:</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18"/>
              </a:rPr>
              <a:t>Implementación y seguimiento:</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19"/>
              </a:rPr>
              <a:t>ALCANCE DEL PROYECTO</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0"/>
              </a:rPr>
              <a:t>INCLUYE:</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1"/>
              </a:rPr>
              <a:t>NO INCLUYE PRIMERA FASE:</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2"/>
              </a:rPr>
              <a:t>IMPACTO ESPERADO:</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3"/>
              </a:rPr>
              <a:t>RECURSOS NECESARIOS Y HERRAMIENTAS:</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4"/>
              </a:rPr>
              <a:t>1. Recursos Tecnológicos</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5"/>
              </a:rPr>
              <a:t>2. Recursos Humanos</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6"/>
              </a:rPr>
              <a:t>3. Recursos Financieros</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7"/>
              </a:rPr>
              <a:t>CRONOGRAMA DE ACTIVIDADES:</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8"/>
              </a:rPr>
              <a:t>RESULTADOS</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r>
              <a:rPr kumimoji="0" lang="es-CO" altLang="es-CO"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9"/>
              </a:rPr>
              <a:t>CONCLUSIONES</a:t>
            </a:r>
            <a:endParaRPr kumimoji="0" lang="es-CO" altLang="es-CO"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5605463" algn="r"/>
              </a:tabLst>
            </a:pPr>
            <a:endParaRPr kumimoji="0" lang="es-CO" altLang="es-CO" sz="1800" b="0" i="0" u="none" strike="noStrike" cap="none" normalizeH="0" baseline="0" dirty="0">
              <a:ln>
                <a:noFill/>
              </a:ln>
              <a:solidFill>
                <a:schemeClr val="tx1"/>
              </a:solidFill>
              <a:effectLst/>
              <a:latin typeface="Arial" panose="020B0604020202020204" pitchFamily="34" charset="0"/>
            </a:endParaRPr>
          </a:p>
        </p:txBody>
      </p:sp>
      <p:pic>
        <p:nvPicPr>
          <p:cNvPr id="4" name="Imagen 3" descr="Persona sosteniendo una tableta en una fábrica de productos">
            <a:extLst>
              <a:ext uri="{FF2B5EF4-FFF2-40B4-BE49-F238E27FC236}">
                <a16:creationId xmlns:a16="http://schemas.microsoft.com/office/drawing/2014/main" id="{401256E7-D293-58C4-42DE-60C96748B8BF}"/>
              </a:ext>
            </a:extLst>
          </p:cNvPr>
          <p:cNvPicPr>
            <a:picLocks noChangeAspect="1"/>
          </p:cNvPicPr>
          <p:nvPr/>
        </p:nvPicPr>
        <p:blipFill>
          <a:blip r:embed="rId30"/>
          <a:stretch>
            <a:fillRect/>
          </a:stretch>
        </p:blipFill>
        <p:spPr>
          <a:xfrm>
            <a:off x="4908368" y="1430645"/>
            <a:ext cx="6637861" cy="3501119"/>
          </a:xfrm>
          <a:prstGeom prst="rect">
            <a:avLst/>
          </a:prstGeom>
        </p:spPr>
      </p:pic>
    </p:spTree>
    <p:extLst>
      <p:ext uri="{BB962C8B-B14F-4D97-AF65-F5344CB8AC3E}">
        <p14:creationId xmlns:p14="http://schemas.microsoft.com/office/powerpoint/2010/main" val="1860473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EA87B11C-0F33-2E4C-A682-5646F17D0592}"/>
              </a:ext>
            </a:extLst>
          </p:cNvPr>
          <p:cNvSpPr txBox="1"/>
          <p:nvPr/>
        </p:nvSpPr>
        <p:spPr>
          <a:xfrm>
            <a:off x="284357" y="1252427"/>
            <a:ext cx="5812437" cy="4801314"/>
          </a:xfrm>
          <a:prstGeom prst="rect">
            <a:avLst/>
          </a:prstGeom>
          <a:noFill/>
        </p:spPr>
        <p:txBody>
          <a:bodyPr wrap="square">
            <a:spAutoFit/>
          </a:bodyPr>
          <a:lstStyle/>
          <a:p>
            <a:pPr algn="just">
              <a:spcBef>
                <a:spcPts val="1800"/>
              </a:spcBef>
              <a:spcAft>
                <a:spcPts val="1200"/>
              </a:spcAft>
              <a:buNone/>
            </a:pPr>
            <a:r>
              <a:rPr lang="es-ES" sz="1800" i="0" dirty="0">
                <a:solidFill>
                  <a:srgbClr val="1F2328"/>
                </a:solidFill>
                <a:effectLst/>
                <a:latin typeface="Times New Roman" panose="02020603050405020304" pitchFamily="18" charset="0"/>
                <a:cs typeface="Times New Roman" panose="02020603050405020304" pitchFamily="18" charset="0"/>
              </a:rPr>
              <a:t>En Colombia se pierden anualmente cerca de 9,76 millones de toneladas de alimentos, lo que equivale al 34 % de la producción nacional, generando impactos negativos en la seguridad alimentaria, la economía y el medio ambiente. Este panorama resulta aún más crítico si se considera que más de la mitad de la población vive en condiciones de inseguridad alimentaria, mientras que toneladas de productos aptos para el consumo son desechados por vencimientos inminentes, ineficiencias logísticas o falta de mecanismos de redistribución. Se busca ofrecer una solución tecnológica innovadora que articule a supermercados, fruterías, tiendas de barrio, centros de distribución y organizaciones sociales. Mediante un repositorio digital y una interfaz web, el sistema permitirá registrar productos, generar alertas automáticas sobre fechas de vencimiento, promover la venta anticipada a bajo costo y facilitar la donación de alimentos a poblaciones vulnerables, en cumplimiento de la Ley 1990 de 2019.</a:t>
            </a:r>
          </a:p>
        </p:txBody>
      </p:sp>
      <p:sp>
        <p:nvSpPr>
          <p:cNvPr id="4" name="CuadroTexto 3">
            <a:extLst>
              <a:ext uri="{FF2B5EF4-FFF2-40B4-BE49-F238E27FC236}">
                <a16:creationId xmlns:a16="http://schemas.microsoft.com/office/drawing/2014/main" id="{65C20361-5296-5B52-EB23-C29A69519E50}"/>
              </a:ext>
            </a:extLst>
          </p:cNvPr>
          <p:cNvSpPr txBox="1"/>
          <p:nvPr/>
        </p:nvSpPr>
        <p:spPr>
          <a:xfrm>
            <a:off x="0" y="564443"/>
            <a:ext cx="4032354" cy="400110"/>
          </a:xfrm>
          <a:prstGeom prst="rect">
            <a:avLst/>
          </a:prstGeom>
          <a:noFill/>
        </p:spPr>
        <p:txBody>
          <a:bodyPr wrap="square" rtlCol="0">
            <a:spAutoFit/>
          </a:bodyPr>
          <a:lstStyle/>
          <a:p>
            <a:pPr algn="ctr"/>
            <a:r>
              <a:rPr lang="es-CO" sz="2000" dirty="0">
                <a:latin typeface="Times New Roman" panose="02020603050405020304" pitchFamily="18" charset="0"/>
                <a:cs typeface="Times New Roman" panose="02020603050405020304" pitchFamily="18" charset="0"/>
              </a:rPr>
              <a:t>RESUMEN</a:t>
            </a:r>
          </a:p>
        </p:txBody>
      </p:sp>
      <p:pic>
        <p:nvPicPr>
          <p:cNvPr id="9" name="Imagen 8" descr="Personas preparando comida en la mano&#10;&#10;El contenido generado por IA puede ser incorrecto.">
            <a:extLst>
              <a:ext uri="{FF2B5EF4-FFF2-40B4-BE49-F238E27FC236}">
                <a16:creationId xmlns:a16="http://schemas.microsoft.com/office/drawing/2014/main" id="{7C4BD2EA-D951-6F66-5BBA-EA5C4E73722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246794" y="964553"/>
            <a:ext cx="5662437" cy="3776801"/>
          </a:xfrm>
          <a:prstGeom prst="rect">
            <a:avLst/>
          </a:prstGeom>
        </p:spPr>
      </p:pic>
    </p:spTree>
    <p:extLst>
      <p:ext uri="{BB962C8B-B14F-4D97-AF65-F5344CB8AC3E}">
        <p14:creationId xmlns:p14="http://schemas.microsoft.com/office/powerpoint/2010/main" val="6469732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C317927E-AA11-AF7A-3D6C-BBDBAC28D052}"/>
              </a:ext>
            </a:extLst>
          </p:cNvPr>
          <p:cNvSpPr txBox="1"/>
          <p:nvPr/>
        </p:nvSpPr>
        <p:spPr>
          <a:xfrm>
            <a:off x="0" y="564443"/>
            <a:ext cx="4032354" cy="707886"/>
          </a:xfrm>
          <a:prstGeom prst="rect">
            <a:avLst/>
          </a:prstGeom>
          <a:noFill/>
        </p:spPr>
        <p:txBody>
          <a:bodyPr wrap="square" rtlCol="0">
            <a:spAutoFit/>
          </a:bodyPr>
          <a:lstStyle/>
          <a:p>
            <a:pPr algn="ctr"/>
            <a:r>
              <a:rPr lang="es-CO" sz="2000" dirty="0">
                <a:latin typeface="Times New Roman" panose="02020603050405020304" pitchFamily="18" charset="0"/>
                <a:cs typeface="Times New Roman" panose="02020603050405020304" pitchFamily="18" charset="0"/>
              </a:rPr>
              <a:t>PLANTEAMIENTO DEL PROBLEMA</a:t>
            </a:r>
          </a:p>
        </p:txBody>
      </p:sp>
      <p:sp>
        <p:nvSpPr>
          <p:cNvPr id="4" name="CuadroTexto 3">
            <a:extLst>
              <a:ext uri="{FF2B5EF4-FFF2-40B4-BE49-F238E27FC236}">
                <a16:creationId xmlns:a16="http://schemas.microsoft.com/office/drawing/2014/main" id="{E38860A0-5161-DAC8-B107-37FD6A979A1A}"/>
              </a:ext>
            </a:extLst>
          </p:cNvPr>
          <p:cNvSpPr txBox="1"/>
          <p:nvPr/>
        </p:nvSpPr>
        <p:spPr>
          <a:xfrm>
            <a:off x="138659" y="1585702"/>
            <a:ext cx="4433341" cy="2554545"/>
          </a:xfrm>
          <a:prstGeom prst="rect">
            <a:avLst/>
          </a:prstGeom>
          <a:noFill/>
        </p:spPr>
        <p:txBody>
          <a:bodyPr wrap="square">
            <a:spAutoFit/>
          </a:bodyPr>
          <a:lstStyle/>
          <a:p>
            <a:pPr algn="just">
              <a:spcBef>
                <a:spcPts val="1800"/>
              </a:spcBef>
              <a:spcAft>
                <a:spcPts val="1200"/>
              </a:spcAft>
              <a:buNone/>
            </a:pPr>
            <a:r>
              <a:rPr lang="es-ES" sz="2000" i="0" dirty="0">
                <a:solidFill>
                  <a:srgbClr val="1F2328"/>
                </a:solidFill>
                <a:effectLst/>
                <a:latin typeface="Times New Roman" panose="02020603050405020304" pitchFamily="18" charset="0"/>
                <a:cs typeface="Times New Roman" panose="02020603050405020304" pitchFamily="18" charset="0"/>
              </a:rPr>
              <a:t>En Colombia se desperdicia el 34 % de la producción nacional de alimentos debido a la falta de sistemas de control y redistribución, lo que genera pérdidas económicas, impacto ambiental y limita el acceso a la alimentación de millones de personas en situación de inseguridad alimentaria.</a:t>
            </a:r>
          </a:p>
        </p:txBody>
      </p:sp>
      <p:pic>
        <p:nvPicPr>
          <p:cNvPr id="9" name="Imagen 8" descr="Imagen que contiene persona, hombre, parado, mujer&#10;&#10;El contenido generado por IA puede ser incorrecto.">
            <a:extLst>
              <a:ext uri="{FF2B5EF4-FFF2-40B4-BE49-F238E27FC236}">
                <a16:creationId xmlns:a16="http://schemas.microsoft.com/office/drawing/2014/main" id="{D5FC0A26-ABED-4864-99D2-0C78FA26406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096794" y="918386"/>
            <a:ext cx="4965391" cy="3708526"/>
          </a:xfrm>
          <a:prstGeom prst="rect">
            <a:avLst/>
          </a:prstGeom>
        </p:spPr>
      </p:pic>
    </p:spTree>
    <p:extLst>
      <p:ext uri="{BB962C8B-B14F-4D97-AF65-F5344CB8AC3E}">
        <p14:creationId xmlns:p14="http://schemas.microsoft.com/office/powerpoint/2010/main" val="3100657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EE16BD9-FC8A-B822-16C5-88C26D0B1F41}"/>
              </a:ext>
            </a:extLst>
          </p:cNvPr>
          <p:cNvSpPr txBox="1"/>
          <p:nvPr/>
        </p:nvSpPr>
        <p:spPr>
          <a:xfrm>
            <a:off x="0" y="564443"/>
            <a:ext cx="4032354" cy="400110"/>
          </a:xfrm>
          <a:prstGeom prst="rect">
            <a:avLst/>
          </a:prstGeom>
          <a:noFill/>
        </p:spPr>
        <p:txBody>
          <a:bodyPr wrap="square" rtlCol="0">
            <a:spAutoFit/>
          </a:bodyPr>
          <a:lstStyle/>
          <a:p>
            <a:pPr algn="ctr"/>
            <a:r>
              <a:rPr lang="es-CO" sz="2000" dirty="0">
                <a:latin typeface="Times New Roman" panose="02020603050405020304" pitchFamily="18" charset="0"/>
                <a:cs typeface="Times New Roman" panose="02020603050405020304" pitchFamily="18" charset="0"/>
              </a:rPr>
              <a:t>JUSTIFICACIÓN DEL PROYECTO</a:t>
            </a:r>
          </a:p>
        </p:txBody>
      </p:sp>
      <p:sp>
        <p:nvSpPr>
          <p:cNvPr id="4" name="CuadroTexto 3">
            <a:extLst>
              <a:ext uri="{FF2B5EF4-FFF2-40B4-BE49-F238E27FC236}">
                <a16:creationId xmlns:a16="http://schemas.microsoft.com/office/drawing/2014/main" id="{FEDD2F7B-579A-A4B9-B7A7-6841965B58F3}"/>
              </a:ext>
            </a:extLst>
          </p:cNvPr>
          <p:cNvSpPr txBox="1"/>
          <p:nvPr/>
        </p:nvSpPr>
        <p:spPr>
          <a:xfrm>
            <a:off x="0" y="1382286"/>
            <a:ext cx="5741233" cy="4401205"/>
          </a:xfrm>
          <a:prstGeom prst="rect">
            <a:avLst/>
          </a:prstGeom>
          <a:noFill/>
        </p:spPr>
        <p:txBody>
          <a:bodyPr wrap="square">
            <a:spAutoFit/>
          </a:bodyPr>
          <a:lstStyle/>
          <a:p>
            <a:pPr algn="just">
              <a:spcBef>
                <a:spcPts val="1800"/>
              </a:spcBef>
              <a:spcAft>
                <a:spcPts val="1200"/>
              </a:spcAft>
              <a:buNone/>
            </a:pPr>
            <a:r>
              <a:rPr lang="es-ES" sz="2000" i="0" dirty="0">
                <a:solidFill>
                  <a:srgbClr val="1F2328"/>
                </a:solidFill>
                <a:effectLst/>
                <a:latin typeface="Times New Roman" panose="02020603050405020304" pitchFamily="18" charset="0"/>
                <a:cs typeface="Times New Roman" panose="02020603050405020304" pitchFamily="18" charset="0"/>
              </a:rPr>
              <a:t>El diseño e implementación de un Sistema Web para el Control y Aprovechamiento Social de Alimentos Próximos a Vencer se justifica en múltiples dimensiones: Social: Contribuye a disminuir los índices de inseguridad alimentaria en poblaciones vulnerables mediante la donación oportuna de alimentos aún aptos para el consumo, en concordancia con la Ley 1990 de 2019, que regula la entrega gratuita de productos próximos a vencer. Económica: Permite a los comerciantes reducir pérdidas financieras al implementar alertas que fomenten la venta anticipada con descuentos y la gestión inteligente de inventarios, optimizando así la cadena de suministro.</a:t>
            </a:r>
          </a:p>
        </p:txBody>
      </p:sp>
      <p:pic>
        <p:nvPicPr>
          <p:cNvPr id="6" name="Imagen 5" descr="Un grupo de personas alrededor de una mesa con mantel azul&#10;&#10;El contenido generado por IA puede ser incorrecto.">
            <a:extLst>
              <a:ext uri="{FF2B5EF4-FFF2-40B4-BE49-F238E27FC236}">
                <a16:creationId xmlns:a16="http://schemas.microsoft.com/office/drawing/2014/main" id="{26CEBACE-FBB3-6002-6F9A-D25B4F73E695}"/>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452357" y="1073417"/>
            <a:ext cx="4911912" cy="3683934"/>
          </a:xfrm>
          <a:prstGeom prst="rect">
            <a:avLst/>
          </a:prstGeom>
        </p:spPr>
      </p:pic>
    </p:spTree>
    <p:extLst>
      <p:ext uri="{BB962C8B-B14F-4D97-AF65-F5344CB8AC3E}">
        <p14:creationId xmlns:p14="http://schemas.microsoft.com/office/powerpoint/2010/main" val="9480611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BD99CBA5-472A-9D25-1C33-C71252D4AC95}"/>
              </a:ext>
            </a:extLst>
          </p:cNvPr>
          <p:cNvSpPr txBox="1"/>
          <p:nvPr/>
        </p:nvSpPr>
        <p:spPr>
          <a:xfrm>
            <a:off x="213156" y="661598"/>
            <a:ext cx="6093500" cy="400110"/>
          </a:xfrm>
          <a:prstGeom prst="rect">
            <a:avLst/>
          </a:prstGeom>
          <a:noFill/>
        </p:spPr>
        <p:txBody>
          <a:bodyPr wrap="square">
            <a:spAutoFit/>
          </a:bodyPr>
          <a:lstStyle/>
          <a:p>
            <a:pPr algn="l">
              <a:spcBef>
                <a:spcPts val="1800"/>
              </a:spcBef>
              <a:spcAft>
                <a:spcPts val="1200"/>
              </a:spcAft>
              <a:buNone/>
            </a:pPr>
            <a:r>
              <a:rPr lang="es-CO" sz="2000" b="1" i="0" dirty="0">
                <a:solidFill>
                  <a:srgbClr val="1F2328"/>
                </a:solidFill>
                <a:effectLst/>
                <a:latin typeface="Times New Roman" panose="02020603050405020304" pitchFamily="18" charset="0"/>
                <a:cs typeface="Times New Roman" panose="02020603050405020304" pitchFamily="18" charset="0"/>
              </a:rPr>
              <a:t>OBJECTIVOS</a:t>
            </a:r>
          </a:p>
        </p:txBody>
      </p:sp>
      <p:sp>
        <p:nvSpPr>
          <p:cNvPr id="5" name="CuadroTexto 4">
            <a:extLst>
              <a:ext uri="{FF2B5EF4-FFF2-40B4-BE49-F238E27FC236}">
                <a16:creationId xmlns:a16="http://schemas.microsoft.com/office/drawing/2014/main" id="{C64AD0D3-97BB-6A61-1BC2-675682ED026D}"/>
              </a:ext>
            </a:extLst>
          </p:cNvPr>
          <p:cNvSpPr txBox="1"/>
          <p:nvPr/>
        </p:nvSpPr>
        <p:spPr>
          <a:xfrm>
            <a:off x="37021" y="1277315"/>
            <a:ext cx="6824272" cy="5673220"/>
          </a:xfrm>
          <a:prstGeom prst="rect">
            <a:avLst/>
          </a:prstGeom>
          <a:noFill/>
        </p:spPr>
        <p:txBody>
          <a:bodyPr wrap="square">
            <a:spAutoFit/>
          </a:bodyPr>
          <a:lstStyle/>
          <a:p>
            <a:pPr algn="l">
              <a:spcBef>
                <a:spcPts val="1800"/>
              </a:spcBef>
              <a:spcAft>
                <a:spcPts val="1200"/>
              </a:spcAft>
              <a:buNone/>
            </a:pPr>
            <a:r>
              <a:rPr lang="es-ES" sz="2000" b="1" i="0" dirty="0">
                <a:solidFill>
                  <a:srgbClr val="1F2328"/>
                </a:solidFill>
                <a:effectLst/>
                <a:latin typeface="Times New Roman" panose="02020603050405020304" pitchFamily="18" charset="0"/>
                <a:cs typeface="Times New Roman" panose="02020603050405020304" pitchFamily="18" charset="0"/>
              </a:rPr>
              <a:t>OJECTIVO GENERAL:</a:t>
            </a:r>
          </a:p>
          <a:p>
            <a:pPr algn="just">
              <a:spcAft>
                <a:spcPts val="1200"/>
              </a:spcAft>
              <a:buNone/>
            </a:pPr>
            <a:r>
              <a:rPr lang="es-ES" sz="2000" b="0" i="0" dirty="0">
                <a:solidFill>
                  <a:srgbClr val="1F2328"/>
                </a:solidFill>
                <a:effectLst/>
                <a:latin typeface="Times New Roman" panose="02020603050405020304" pitchFamily="18" charset="0"/>
                <a:cs typeface="Times New Roman" panose="02020603050405020304" pitchFamily="18" charset="0"/>
              </a:rPr>
              <a:t>Diseñar e implementar un sistema web para el control y aprovechamiento social de alimentos próximos a vencer, que permita reducir el desperdicio alimentario mediante el registro, control de inventarios, alertas automáticas y mecanismos de redistribución hacia poblaciones vulnerables, en concordancia con la normativa vigente y los Objetivos de Desarrollo Sostenible.</a:t>
            </a:r>
          </a:p>
          <a:p>
            <a:r>
              <a:rPr lang="es-ES" sz="2000" b="1" dirty="0">
                <a:latin typeface="Times New Roman" panose="02020603050405020304" pitchFamily="18" charset="0"/>
                <a:cs typeface="Times New Roman" panose="02020603050405020304" pitchFamily="18" charset="0"/>
              </a:rPr>
              <a:t>OBJECTIVOS ESPECIFICOS</a:t>
            </a:r>
          </a:p>
          <a:p>
            <a:pPr marL="342900" indent="-342900">
              <a:buFont typeface="Arial" panose="020B0604020202020204" pitchFamily="34" charset="0"/>
              <a:buChar char="•"/>
            </a:pPr>
            <a:r>
              <a:rPr lang="es-ES" sz="2000" dirty="0">
                <a:latin typeface="Times New Roman" panose="02020603050405020304" pitchFamily="18" charset="0"/>
                <a:cs typeface="Times New Roman" panose="02020603050405020304" pitchFamily="18" charset="0"/>
              </a:rPr>
              <a:t>Diagnosticar la situación actual del desperdicio de alimentos en supermercados, fruterías, tiendas de barrio y centros de distribución, identificando sus principales causas y oportunidades de mejora.</a:t>
            </a:r>
          </a:p>
          <a:p>
            <a:pPr marL="342900" indent="-342900">
              <a:buFont typeface="Arial" panose="020B0604020202020204" pitchFamily="34" charset="0"/>
              <a:buChar char="•"/>
            </a:pPr>
            <a:r>
              <a:rPr lang="es-ES" sz="2000" dirty="0">
                <a:latin typeface="Times New Roman" panose="02020603050405020304" pitchFamily="18" charset="0"/>
                <a:cs typeface="Times New Roman" panose="02020603050405020304" pitchFamily="18" charset="0"/>
              </a:rPr>
              <a:t>Diseñar la arquitectura del sistema web, integrando módulos de registro de productos, control de fechas de vencimiento, gestión de inventarios y generación de alertas automáticas.</a:t>
            </a:r>
          </a:p>
          <a:p>
            <a:pPr algn="just">
              <a:spcAft>
                <a:spcPts val="1200"/>
              </a:spcAft>
              <a:buNone/>
            </a:pPr>
            <a:endParaRPr lang="es-ES" sz="2000" b="0" i="0" dirty="0">
              <a:solidFill>
                <a:srgbClr val="1F2328"/>
              </a:solidFill>
              <a:effectLst/>
              <a:latin typeface="Times New Roman" panose="02020603050405020304" pitchFamily="18" charset="0"/>
              <a:cs typeface="Times New Roman" panose="02020603050405020304" pitchFamily="18" charset="0"/>
            </a:endParaRPr>
          </a:p>
        </p:txBody>
      </p:sp>
      <p:pic>
        <p:nvPicPr>
          <p:cNvPr id="10" name="Imagen 9" descr="Diagrama&#10;&#10;El contenido generado por IA puede ser incorrecto.">
            <a:extLst>
              <a:ext uri="{FF2B5EF4-FFF2-40B4-BE49-F238E27FC236}">
                <a16:creationId xmlns:a16="http://schemas.microsoft.com/office/drawing/2014/main" id="{AF67FFB2-2DC8-FEB2-DA81-98EC03752A7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666102" y="543697"/>
            <a:ext cx="3746569" cy="4683211"/>
          </a:xfrm>
          <a:prstGeom prst="rect">
            <a:avLst/>
          </a:prstGeom>
        </p:spPr>
      </p:pic>
    </p:spTree>
    <p:extLst>
      <p:ext uri="{BB962C8B-B14F-4D97-AF65-F5344CB8AC3E}">
        <p14:creationId xmlns:p14="http://schemas.microsoft.com/office/powerpoint/2010/main" val="2549234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393E705E-F868-3B71-4CA8-FAB9C25DB661}"/>
              </a:ext>
            </a:extLst>
          </p:cNvPr>
          <p:cNvSpPr txBox="1"/>
          <p:nvPr/>
        </p:nvSpPr>
        <p:spPr>
          <a:xfrm>
            <a:off x="153649" y="1257223"/>
            <a:ext cx="6093500" cy="4401205"/>
          </a:xfrm>
          <a:prstGeom prst="rect">
            <a:avLst/>
          </a:prstGeom>
          <a:noFill/>
        </p:spPr>
        <p:txBody>
          <a:bodyPr wrap="square">
            <a:spAutoFit/>
          </a:bodyPr>
          <a:lstStyle/>
          <a:p>
            <a:pPr algn="just">
              <a:spcBef>
                <a:spcPts val="1800"/>
              </a:spcBef>
              <a:spcAft>
                <a:spcPts val="1200"/>
              </a:spcAft>
              <a:buNone/>
            </a:pPr>
            <a:r>
              <a:rPr lang="es-ES" sz="2000" i="0" dirty="0">
                <a:solidFill>
                  <a:srgbClr val="1F2328"/>
                </a:solidFill>
                <a:effectLst/>
                <a:latin typeface="Times New Roman" panose="02020603050405020304" pitchFamily="18" charset="0"/>
                <a:cs typeface="Times New Roman" panose="02020603050405020304" pitchFamily="18" charset="0"/>
              </a:rPr>
              <a:t>El desperdicio de alimentos es un problema global que impacta la seguridad alimentaria, la economía y el medio ambiente. En Colombia se pierden anualmente 9,76 millones de toneladas de alimentos (34 % de la producción nacional), lo que contribuye al 10 % de las emisiones de gases de efecto invernadero, mientras el 54,2 % de la población enfrenta inseguridad alimentaria. Experiencias como </a:t>
            </a:r>
            <a:r>
              <a:rPr lang="es-ES" sz="2000" i="0" dirty="0" err="1">
                <a:solidFill>
                  <a:srgbClr val="1F2328"/>
                </a:solidFill>
                <a:effectLst/>
                <a:latin typeface="Times New Roman" panose="02020603050405020304" pitchFamily="18" charset="0"/>
                <a:cs typeface="Times New Roman" panose="02020603050405020304" pitchFamily="18" charset="0"/>
              </a:rPr>
              <a:t>EatCloud</a:t>
            </a:r>
            <a:r>
              <a:rPr lang="es-ES" sz="2000" i="0" dirty="0">
                <a:solidFill>
                  <a:srgbClr val="1F2328"/>
                </a:solidFill>
                <a:effectLst/>
                <a:latin typeface="Times New Roman" panose="02020603050405020304" pitchFamily="18" charset="0"/>
                <a:cs typeface="Times New Roman" panose="02020603050405020304" pitchFamily="18" charset="0"/>
              </a:rPr>
              <a:t> y Corabastos demuestran que las soluciones tecnológicas permiten redistribuir alimentos próximos a vencer de manera eficiente. Además, la Ley 1990 de 2019 respalda la donación obligatoria de estos productos, otorgando soporte legal a iniciativas como el desarrollo de sistemas tecnológicos para su control y aprovechamiento social.</a:t>
            </a:r>
          </a:p>
        </p:txBody>
      </p:sp>
      <p:sp>
        <p:nvSpPr>
          <p:cNvPr id="4" name="CuadroTexto 3">
            <a:extLst>
              <a:ext uri="{FF2B5EF4-FFF2-40B4-BE49-F238E27FC236}">
                <a16:creationId xmlns:a16="http://schemas.microsoft.com/office/drawing/2014/main" id="{5AF1922F-FA2F-D3AE-B402-17EC6D38E295}"/>
              </a:ext>
            </a:extLst>
          </p:cNvPr>
          <p:cNvSpPr txBox="1"/>
          <p:nvPr/>
        </p:nvSpPr>
        <p:spPr>
          <a:xfrm>
            <a:off x="213156" y="661598"/>
            <a:ext cx="6093500" cy="400110"/>
          </a:xfrm>
          <a:prstGeom prst="rect">
            <a:avLst/>
          </a:prstGeom>
          <a:noFill/>
        </p:spPr>
        <p:txBody>
          <a:bodyPr wrap="square">
            <a:spAutoFit/>
          </a:bodyPr>
          <a:lstStyle/>
          <a:p>
            <a:pPr algn="l">
              <a:spcBef>
                <a:spcPts val="1800"/>
              </a:spcBef>
              <a:spcAft>
                <a:spcPts val="1200"/>
              </a:spcAft>
              <a:buNone/>
            </a:pPr>
            <a:r>
              <a:rPr lang="es-CO" sz="2000" i="0" dirty="0">
                <a:solidFill>
                  <a:srgbClr val="1F2328"/>
                </a:solidFill>
                <a:effectLst/>
                <a:latin typeface="Times New Roman" panose="02020603050405020304" pitchFamily="18" charset="0"/>
                <a:cs typeface="Times New Roman" panose="02020603050405020304" pitchFamily="18" charset="0"/>
              </a:rPr>
              <a:t>MARCO</a:t>
            </a:r>
            <a:r>
              <a:rPr lang="es-CO" sz="2000" b="1" i="0" dirty="0">
                <a:solidFill>
                  <a:srgbClr val="1F2328"/>
                </a:solidFill>
                <a:effectLst/>
                <a:latin typeface="Times New Roman" panose="02020603050405020304" pitchFamily="18" charset="0"/>
                <a:cs typeface="Times New Roman" panose="02020603050405020304" pitchFamily="18" charset="0"/>
              </a:rPr>
              <a:t> </a:t>
            </a:r>
            <a:r>
              <a:rPr lang="es-CO" sz="2000" i="0" dirty="0">
                <a:solidFill>
                  <a:srgbClr val="1F2328"/>
                </a:solidFill>
                <a:effectLst/>
                <a:latin typeface="Times New Roman" panose="02020603050405020304" pitchFamily="18" charset="0"/>
                <a:cs typeface="Times New Roman" panose="02020603050405020304" pitchFamily="18" charset="0"/>
              </a:rPr>
              <a:t>TEORICO</a:t>
            </a:r>
          </a:p>
        </p:txBody>
      </p:sp>
      <p:pic>
        <p:nvPicPr>
          <p:cNvPr id="6" name="Imagen 5" descr="Una tienda de fruta&#10;&#10;El contenido generado por IA puede ser incorrecto.">
            <a:extLst>
              <a:ext uri="{FF2B5EF4-FFF2-40B4-BE49-F238E27FC236}">
                <a16:creationId xmlns:a16="http://schemas.microsoft.com/office/drawing/2014/main" id="{AF7C5E3C-6521-57B5-6A05-F7A2FF3C56D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306656" y="1061708"/>
            <a:ext cx="5419906" cy="3041169"/>
          </a:xfrm>
          <a:prstGeom prst="rect">
            <a:avLst/>
          </a:prstGeom>
        </p:spPr>
      </p:pic>
    </p:spTree>
    <p:extLst>
      <p:ext uri="{BB962C8B-B14F-4D97-AF65-F5344CB8AC3E}">
        <p14:creationId xmlns:p14="http://schemas.microsoft.com/office/powerpoint/2010/main" val="13413444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DF717798-F0BE-AD84-AA25-6807B86A06BD}"/>
              </a:ext>
            </a:extLst>
          </p:cNvPr>
          <p:cNvSpPr txBox="1"/>
          <p:nvPr/>
        </p:nvSpPr>
        <p:spPr>
          <a:xfrm>
            <a:off x="213156" y="1396045"/>
            <a:ext cx="6093500" cy="3477875"/>
          </a:xfrm>
          <a:prstGeom prst="rect">
            <a:avLst/>
          </a:prstGeom>
          <a:noFill/>
        </p:spPr>
        <p:txBody>
          <a:bodyPr wrap="square">
            <a:spAutoFit/>
          </a:bodyPr>
          <a:lstStyle/>
          <a:p>
            <a:pPr algn="just">
              <a:spcBef>
                <a:spcPts val="1800"/>
              </a:spcBef>
              <a:spcAft>
                <a:spcPts val="1200"/>
              </a:spcAft>
              <a:buNone/>
            </a:pPr>
            <a:r>
              <a:rPr lang="es-ES" sz="2000" i="0" dirty="0">
                <a:solidFill>
                  <a:srgbClr val="1F2328"/>
                </a:solidFill>
                <a:effectLst/>
                <a:latin typeface="Times New Roman" panose="02020603050405020304" pitchFamily="18" charset="0"/>
                <a:cs typeface="Times New Roman" panose="02020603050405020304" pitchFamily="18" charset="0"/>
              </a:rPr>
              <a:t>El desperdicio de alimentos corresponde a la pérdida de productos a lo largo de la cadena de suministro que aún podrían consumirse. El aprovechamiento social de alimentos busca rescatar y redistribuir productos próximos a vencer para beneficiar a poblaciones vulnerables, contribuyendo a la seguridad alimentaria, entendida como el acceso garantizado a alimentos suficientes y nutritivos. Un sistema web permite gestionar y automatizar estos procesos, incorporando notificaciones automáticas que alertan sobre la proximidad del vencimiento, facilitando su donación o venta anticipada.</a:t>
            </a:r>
          </a:p>
        </p:txBody>
      </p:sp>
      <p:sp>
        <p:nvSpPr>
          <p:cNvPr id="4" name="CuadroTexto 3">
            <a:extLst>
              <a:ext uri="{FF2B5EF4-FFF2-40B4-BE49-F238E27FC236}">
                <a16:creationId xmlns:a16="http://schemas.microsoft.com/office/drawing/2014/main" id="{336983A5-2991-AE47-1C3C-CBA02A884233}"/>
              </a:ext>
            </a:extLst>
          </p:cNvPr>
          <p:cNvSpPr txBox="1"/>
          <p:nvPr/>
        </p:nvSpPr>
        <p:spPr>
          <a:xfrm>
            <a:off x="213156" y="661598"/>
            <a:ext cx="6093500" cy="400110"/>
          </a:xfrm>
          <a:prstGeom prst="rect">
            <a:avLst/>
          </a:prstGeom>
          <a:noFill/>
        </p:spPr>
        <p:txBody>
          <a:bodyPr wrap="square">
            <a:spAutoFit/>
          </a:bodyPr>
          <a:lstStyle/>
          <a:p>
            <a:pPr algn="l">
              <a:spcBef>
                <a:spcPts val="1800"/>
              </a:spcBef>
              <a:spcAft>
                <a:spcPts val="1200"/>
              </a:spcAft>
              <a:buNone/>
            </a:pPr>
            <a:r>
              <a:rPr lang="es-CO" sz="2000" i="0" dirty="0">
                <a:solidFill>
                  <a:srgbClr val="1F2328"/>
                </a:solidFill>
                <a:effectLst/>
                <a:latin typeface="Times New Roman" panose="02020603050405020304" pitchFamily="18" charset="0"/>
                <a:cs typeface="Times New Roman" panose="02020603050405020304" pitchFamily="18" charset="0"/>
              </a:rPr>
              <a:t>MARCO CONCEPTUAL</a:t>
            </a:r>
          </a:p>
        </p:txBody>
      </p:sp>
      <p:pic>
        <p:nvPicPr>
          <p:cNvPr id="6" name="Imagen 5" descr="Imagen que contiene persona, artículos, gente, comida&#10;&#10;El contenido generado por IA puede ser incorrecto.">
            <a:extLst>
              <a:ext uri="{FF2B5EF4-FFF2-40B4-BE49-F238E27FC236}">
                <a16:creationId xmlns:a16="http://schemas.microsoft.com/office/drawing/2014/main" id="{87736C20-1A87-63FA-4DAC-AF3FAA100C8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724929" y="1201180"/>
            <a:ext cx="4976920" cy="3334536"/>
          </a:xfrm>
          <a:prstGeom prst="rect">
            <a:avLst/>
          </a:prstGeom>
        </p:spPr>
      </p:pic>
    </p:spTree>
    <p:extLst>
      <p:ext uri="{BB962C8B-B14F-4D97-AF65-F5344CB8AC3E}">
        <p14:creationId xmlns:p14="http://schemas.microsoft.com/office/powerpoint/2010/main" val="29604394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916AC732-C6F2-C376-D012-955841313067}"/>
              </a:ext>
            </a:extLst>
          </p:cNvPr>
          <p:cNvSpPr txBox="1"/>
          <p:nvPr/>
        </p:nvSpPr>
        <p:spPr>
          <a:xfrm>
            <a:off x="213610" y="1228397"/>
            <a:ext cx="6093500" cy="4401205"/>
          </a:xfrm>
          <a:prstGeom prst="rect">
            <a:avLst/>
          </a:prstGeom>
          <a:noFill/>
        </p:spPr>
        <p:txBody>
          <a:bodyPr wrap="square">
            <a:spAutoFit/>
          </a:bodyPr>
          <a:lstStyle/>
          <a:p>
            <a:pPr algn="just">
              <a:spcBef>
                <a:spcPts val="1800"/>
              </a:spcBef>
              <a:spcAft>
                <a:spcPts val="1200"/>
              </a:spcAft>
              <a:buNone/>
            </a:pPr>
            <a:r>
              <a:rPr lang="es-ES" sz="2000" i="0" dirty="0">
                <a:solidFill>
                  <a:srgbClr val="1F2328"/>
                </a:solidFill>
                <a:effectLst/>
                <a:latin typeface="Times New Roman" panose="02020603050405020304" pitchFamily="18" charset="0"/>
                <a:cs typeface="Times New Roman" panose="02020603050405020304" pitchFamily="18" charset="0"/>
              </a:rPr>
              <a:t>El desperdicio de alimentos ha acompañado el crecimiento urbano y la industrialización, acentuándose en Colombia en las últimas dos décadas. En 2011 la FAO alertó sobre el desperdicio global de un tercio de la producción mundial, y en 2016 el DNP estimó en más de 9 millones de toneladas las pérdidas anuales en el país. Con la Ley 1990 de 2019 se estableció la obligación de donar alimentos próximos a vencer, lo que abrió paso a iniciativas como </a:t>
            </a:r>
            <a:r>
              <a:rPr lang="es-ES" sz="2000" i="0" dirty="0" err="1">
                <a:solidFill>
                  <a:srgbClr val="1F2328"/>
                </a:solidFill>
                <a:effectLst/>
                <a:latin typeface="Times New Roman" panose="02020603050405020304" pitchFamily="18" charset="0"/>
                <a:cs typeface="Times New Roman" panose="02020603050405020304" pitchFamily="18" charset="0"/>
              </a:rPr>
              <a:t>EatCloud</a:t>
            </a:r>
            <a:r>
              <a:rPr lang="es-ES" sz="2000" i="0" dirty="0">
                <a:solidFill>
                  <a:srgbClr val="1F2328"/>
                </a:solidFill>
                <a:effectLst/>
                <a:latin typeface="Times New Roman" panose="02020603050405020304" pitchFamily="18" charset="0"/>
                <a:cs typeface="Times New Roman" panose="02020603050405020304" pitchFamily="18" charset="0"/>
              </a:rPr>
              <a:t> (2020) y las alianzas de Corabastos con el Banco de Alimentos (2024). Pese a estos avances, el desperdicio continúa siendo un reto en ciudades como Neiva, donde se requieren soluciones tecnológicas que reduzcan pérdidas y generen impacto social y ambiental positivo.</a:t>
            </a:r>
          </a:p>
        </p:txBody>
      </p:sp>
      <p:sp>
        <p:nvSpPr>
          <p:cNvPr id="4" name="CuadroTexto 3">
            <a:extLst>
              <a:ext uri="{FF2B5EF4-FFF2-40B4-BE49-F238E27FC236}">
                <a16:creationId xmlns:a16="http://schemas.microsoft.com/office/drawing/2014/main" id="{0A5785BC-AF08-435A-30D5-5BBD5827D861}"/>
              </a:ext>
            </a:extLst>
          </p:cNvPr>
          <p:cNvSpPr txBox="1"/>
          <p:nvPr/>
        </p:nvSpPr>
        <p:spPr>
          <a:xfrm>
            <a:off x="243130" y="787379"/>
            <a:ext cx="2092048" cy="441018"/>
          </a:xfrm>
          <a:prstGeom prst="rect">
            <a:avLst/>
          </a:prstGeom>
          <a:noFill/>
        </p:spPr>
        <p:txBody>
          <a:bodyPr wrap="none" rtlCol="0">
            <a:spAutoFit/>
          </a:bodyPr>
          <a:lstStyle/>
          <a:p>
            <a:r>
              <a:rPr lang="es-ES" dirty="0">
                <a:solidFill>
                  <a:srgbClr val="1F2328"/>
                </a:solidFill>
                <a:latin typeface="Times New Roman" panose="02020603050405020304" pitchFamily="18" charset="0"/>
                <a:cs typeface="Times New Roman" panose="02020603050405020304" pitchFamily="18" charset="0"/>
              </a:rPr>
              <a:t>Marco Histórico</a:t>
            </a:r>
          </a:p>
        </p:txBody>
      </p:sp>
      <p:pic>
        <p:nvPicPr>
          <p:cNvPr id="6" name="Imagen 5" descr="Mujer con fruta en la calle&#10;&#10;El contenido generado por IA puede ser incorrecto.">
            <a:extLst>
              <a:ext uri="{FF2B5EF4-FFF2-40B4-BE49-F238E27FC236}">
                <a16:creationId xmlns:a16="http://schemas.microsoft.com/office/drawing/2014/main" id="{0FDA461E-B04F-7F52-74FA-D8C3E0C825AD}"/>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336630" y="1007888"/>
            <a:ext cx="5445632" cy="4084224"/>
          </a:xfrm>
          <a:prstGeom prst="rect">
            <a:avLst/>
          </a:prstGeom>
        </p:spPr>
      </p:pic>
    </p:spTree>
    <p:extLst>
      <p:ext uri="{BB962C8B-B14F-4D97-AF65-F5344CB8AC3E}">
        <p14:creationId xmlns:p14="http://schemas.microsoft.com/office/powerpoint/2010/main" val="337758019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289</TotalTime>
  <Words>1269</Words>
  <Application>Microsoft Office PowerPoint</Application>
  <PresentationFormat>Personalizado</PresentationFormat>
  <Paragraphs>78</Paragraphs>
  <Slides>13</Slides>
  <Notes>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13</vt:i4>
      </vt:variant>
    </vt:vector>
  </HeadingPairs>
  <TitlesOfParts>
    <vt:vector size="17" baseType="lpstr">
      <vt:lpstr>Aptos</vt:lpstr>
      <vt:lpstr>Arial</vt:lpstr>
      <vt:lpstr>Times New Roman</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Carlos Culma</dc:creator>
  <cp:lastModifiedBy>Carlos Daniel Culma Perdomo</cp:lastModifiedBy>
  <cp:revision>11</cp:revision>
  <dcterms:created xsi:type="dcterms:W3CDTF">2020-08-21T13:03:05Z</dcterms:created>
  <dcterms:modified xsi:type="dcterms:W3CDTF">2025-08-28T19:08:41Z</dcterms:modified>
</cp:coreProperties>
</file>

<file path=docProps/thumbnail.jpeg>
</file>